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3.jpg" ContentType="image/jpg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9"/>
  </p:notesMasterIdLst>
  <p:sldIdLst>
    <p:sldId id="256" r:id="rId2"/>
    <p:sldId id="272" r:id="rId3"/>
    <p:sldId id="257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69" r:id="rId18"/>
  </p:sldIdLst>
  <p:sldSz cx="10693400" cy="7569200"/>
  <p:notesSz cx="10693400" cy="75692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5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BBD73-3A3E-4F90-BFD6-CA81A4F5D9EF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6150"/>
            <a:ext cx="3609975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3313"/>
            <a:ext cx="8553450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97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3B5DF-734D-4F04-BFF3-0C068F6C6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6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mtClean="0"/>
              <a:t>Цена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3B5DF-734D-4F04-BFF3-0C068F6C643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22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900" y="-9346"/>
            <a:ext cx="10723576" cy="7587891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69" y="2653893"/>
            <a:ext cx="6814024" cy="1817030"/>
          </a:xfrm>
        </p:spPr>
        <p:txBody>
          <a:bodyPr anchor="b">
            <a:noAutofit/>
          </a:bodyPr>
          <a:lstStyle>
            <a:lvl1pPr algn="r">
              <a:defRPr sz="596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69" y="4470921"/>
            <a:ext cx="6814024" cy="1210651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9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8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3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7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32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2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672818"/>
            <a:ext cx="7423299" cy="3756566"/>
          </a:xfrm>
        </p:spPr>
        <p:txBody>
          <a:bodyPr anchor="ctr">
            <a:normAutofit/>
          </a:bodyPr>
          <a:lstStyle>
            <a:lvl1pPr algn="l">
              <a:defRPr sz="4856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3" y="4933997"/>
            <a:ext cx="7423299" cy="1733877"/>
          </a:xfrm>
        </p:spPr>
        <p:txBody>
          <a:bodyPr anchor="ctr">
            <a:normAutofit/>
          </a:bodyPr>
          <a:lstStyle>
            <a:lvl1pPr marL="0" indent="0" algn="l">
              <a:buNone/>
              <a:defRPr sz="198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6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185" y="672818"/>
            <a:ext cx="7101080" cy="3336055"/>
          </a:xfrm>
        </p:spPr>
        <p:txBody>
          <a:bodyPr anchor="ctr">
            <a:normAutofit/>
          </a:bodyPr>
          <a:lstStyle>
            <a:lvl1pPr algn="l">
              <a:defRPr sz="4856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7645" y="4008873"/>
            <a:ext cx="6338160" cy="420511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612" indent="0">
              <a:buFontTx/>
              <a:buNone/>
              <a:defRPr/>
            </a:lvl2pPr>
            <a:lvl3pPr marL="1009223" indent="0">
              <a:buFontTx/>
              <a:buNone/>
              <a:defRPr/>
            </a:lvl3pPr>
            <a:lvl4pPr marL="1513835" indent="0">
              <a:buFontTx/>
              <a:buNone/>
              <a:defRPr/>
            </a:lvl4pPr>
            <a:lvl5pPr marL="2018447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33997"/>
            <a:ext cx="7423300" cy="1733877"/>
          </a:xfrm>
        </p:spPr>
        <p:txBody>
          <a:bodyPr anchor="ctr">
            <a:normAutofit/>
          </a:bodyPr>
          <a:lstStyle>
            <a:lvl1pPr marL="0" indent="0" algn="l">
              <a:buNone/>
              <a:defRPr sz="198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4504" y="872343"/>
            <a:ext cx="534809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/>
            <a:r>
              <a:rPr lang="en-US" sz="88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91060" y="3185903"/>
            <a:ext cx="534809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/>
            <a:r>
              <a:rPr lang="en-US" sz="88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554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2132342"/>
            <a:ext cx="7423300" cy="2864619"/>
          </a:xfrm>
        </p:spPr>
        <p:txBody>
          <a:bodyPr anchor="b">
            <a:normAutofit/>
          </a:bodyPr>
          <a:lstStyle>
            <a:lvl1pPr algn="l">
              <a:defRPr sz="4856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96961"/>
            <a:ext cx="7423300" cy="1670912"/>
          </a:xfrm>
        </p:spPr>
        <p:txBody>
          <a:bodyPr anchor="t">
            <a:normAutofit/>
          </a:bodyPr>
          <a:lstStyle>
            <a:lvl1pPr marL="0" indent="0" algn="l">
              <a:buNone/>
              <a:defRPr sz="198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40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185" y="672818"/>
            <a:ext cx="7101080" cy="3336055"/>
          </a:xfrm>
        </p:spPr>
        <p:txBody>
          <a:bodyPr anchor="ctr">
            <a:normAutofit/>
          </a:bodyPr>
          <a:lstStyle>
            <a:lvl1pPr algn="l">
              <a:defRPr sz="4856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890" y="4429384"/>
            <a:ext cx="7423301" cy="56757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612" indent="0">
              <a:buFontTx/>
              <a:buNone/>
              <a:defRPr/>
            </a:lvl2pPr>
            <a:lvl3pPr marL="1009223" indent="0">
              <a:buFontTx/>
              <a:buNone/>
              <a:defRPr/>
            </a:lvl3pPr>
            <a:lvl4pPr marL="1513835" indent="0">
              <a:buFontTx/>
              <a:buNone/>
              <a:defRPr/>
            </a:lvl4pPr>
            <a:lvl5pPr marL="2018447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96961"/>
            <a:ext cx="7423300" cy="1670912"/>
          </a:xfrm>
        </p:spPr>
        <p:txBody>
          <a:bodyPr anchor="t">
            <a:normAutofit/>
          </a:bodyPr>
          <a:lstStyle>
            <a:lvl1pPr marL="0" indent="0" algn="l">
              <a:buNone/>
              <a:defRPr sz="198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4504" y="872343"/>
            <a:ext cx="534809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/>
            <a:r>
              <a:rPr lang="en-US" sz="88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91060" y="3185903"/>
            <a:ext cx="534809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/>
            <a:r>
              <a:rPr lang="en-US" sz="88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4307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201" y="672818"/>
            <a:ext cx="7415991" cy="3336055"/>
          </a:xfrm>
        </p:spPr>
        <p:txBody>
          <a:bodyPr anchor="ctr">
            <a:normAutofit/>
          </a:bodyPr>
          <a:lstStyle>
            <a:lvl1pPr algn="l">
              <a:defRPr sz="4856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890" y="4429384"/>
            <a:ext cx="7423301" cy="56757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9">
                <a:solidFill>
                  <a:schemeClr val="accent1"/>
                </a:solidFill>
              </a:defRPr>
            </a:lvl1pPr>
            <a:lvl2pPr marL="504612" indent="0">
              <a:buFontTx/>
              <a:buNone/>
              <a:defRPr/>
            </a:lvl2pPr>
            <a:lvl3pPr marL="1009223" indent="0">
              <a:buFontTx/>
              <a:buNone/>
              <a:defRPr/>
            </a:lvl3pPr>
            <a:lvl4pPr marL="1513835" indent="0">
              <a:buFontTx/>
              <a:buNone/>
              <a:defRPr/>
            </a:lvl4pPr>
            <a:lvl5pPr marL="2018447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96961"/>
            <a:ext cx="7423300" cy="1670912"/>
          </a:xfrm>
        </p:spPr>
        <p:txBody>
          <a:bodyPr anchor="t">
            <a:normAutofit/>
          </a:bodyPr>
          <a:lstStyle>
            <a:lvl1pPr marL="0" indent="0" algn="l">
              <a:buNone/>
              <a:defRPr sz="198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057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149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0134" y="672818"/>
            <a:ext cx="1144666" cy="5796046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2892" y="672818"/>
            <a:ext cx="6075294" cy="579604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0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04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2980959"/>
            <a:ext cx="7423300" cy="2016004"/>
          </a:xfrm>
        </p:spPr>
        <p:txBody>
          <a:bodyPr anchor="b"/>
          <a:lstStyle>
            <a:lvl1pPr algn="l">
              <a:defRPr sz="4415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96961"/>
            <a:ext cx="7423300" cy="949627"/>
          </a:xfrm>
        </p:spPr>
        <p:txBody>
          <a:bodyPr anchor="t"/>
          <a:lstStyle>
            <a:lvl1pPr marL="0" indent="0" algn="l">
              <a:buNone/>
              <a:defRPr sz="220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15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672818"/>
            <a:ext cx="7423299" cy="14577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894" y="2384650"/>
            <a:ext cx="3611372" cy="4283222"/>
          </a:xfrm>
        </p:spPr>
        <p:txBody>
          <a:bodyPr>
            <a:normAutofit/>
          </a:bodyPr>
          <a:lstStyle>
            <a:lvl1pPr>
              <a:defRPr sz="1987"/>
            </a:lvl1pPr>
            <a:lvl2pPr>
              <a:defRPr sz="1766"/>
            </a:lvl2pPr>
            <a:lvl3pPr>
              <a:defRPr sz="1545"/>
            </a:lvl3pPr>
            <a:lvl4pPr>
              <a:defRPr sz="1324"/>
            </a:lvl4pPr>
            <a:lvl5pPr>
              <a:defRPr sz="1324"/>
            </a:lvl5pPr>
            <a:lvl6pPr>
              <a:defRPr sz="1324"/>
            </a:lvl6pPr>
            <a:lvl7pPr>
              <a:defRPr sz="1324"/>
            </a:lvl7pPr>
            <a:lvl8pPr>
              <a:defRPr sz="1324"/>
            </a:lvl8pPr>
            <a:lvl9pPr>
              <a:defRPr sz="132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4819" y="2384652"/>
            <a:ext cx="3611373" cy="4283224"/>
          </a:xfrm>
        </p:spPr>
        <p:txBody>
          <a:bodyPr>
            <a:normAutofit/>
          </a:bodyPr>
          <a:lstStyle>
            <a:lvl1pPr>
              <a:defRPr sz="1987"/>
            </a:lvl1pPr>
            <a:lvl2pPr>
              <a:defRPr sz="1766"/>
            </a:lvl2pPr>
            <a:lvl3pPr>
              <a:defRPr sz="1545"/>
            </a:lvl3pPr>
            <a:lvl4pPr>
              <a:defRPr sz="1324"/>
            </a:lvl4pPr>
            <a:lvl5pPr>
              <a:defRPr sz="1324"/>
            </a:lvl5pPr>
            <a:lvl6pPr>
              <a:defRPr sz="1324"/>
            </a:lvl6pPr>
            <a:lvl7pPr>
              <a:defRPr sz="1324"/>
            </a:lvl7pPr>
            <a:lvl8pPr>
              <a:defRPr sz="1324"/>
            </a:lvl8pPr>
            <a:lvl9pPr>
              <a:defRPr sz="132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7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672818"/>
            <a:ext cx="7423298" cy="145777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2385085"/>
            <a:ext cx="3614369" cy="636023"/>
          </a:xfrm>
        </p:spPr>
        <p:txBody>
          <a:bodyPr anchor="b">
            <a:noAutofit/>
          </a:bodyPr>
          <a:lstStyle>
            <a:lvl1pPr marL="0" indent="0">
              <a:buNone/>
              <a:defRPr sz="2649" b="0"/>
            </a:lvl1pPr>
            <a:lvl2pPr marL="504612" indent="0">
              <a:buNone/>
              <a:defRPr sz="2207" b="1"/>
            </a:lvl2pPr>
            <a:lvl3pPr marL="1009223" indent="0">
              <a:buNone/>
              <a:defRPr sz="1987" b="1"/>
            </a:lvl3pPr>
            <a:lvl4pPr marL="1513835" indent="0">
              <a:buNone/>
              <a:defRPr sz="1766" b="1"/>
            </a:lvl4pPr>
            <a:lvl5pPr marL="2018447" indent="0">
              <a:buNone/>
              <a:defRPr sz="1766" b="1"/>
            </a:lvl5pPr>
            <a:lvl6pPr marL="2523058" indent="0">
              <a:buNone/>
              <a:defRPr sz="1766" b="1"/>
            </a:lvl6pPr>
            <a:lvl7pPr marL="3027670" indent="0">
              <a:buNone/>
              <a:defRPr sz="1766" b="1"/>
            </a:lvl7pPr>
            <a:lvl8pPr marL="3532281" indent="0">
              <a:buNone/>
              <a:defRPr sz="1766" b="1"/>
            </a:lvl8pPr>
            <a:lvl9pPr marL="4036893" indent="0">
              <a:buNone/>
              <a:defRPr sz="176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92" y="3021109"/>
            <a:ext cx="3614369" cy="36467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21821" y="2385085"/>
            <a:ext cx="3614369" cy="636023"/>
          </a:xfrm>
        </p:spPr>
        <p:txBody>
          <a:bodyPr anchor="b">
            <a:noAutofit/>
          </a:bodyPr>
          <a:lstStyle>
            <a:lvl1pPr marL="0" indent="0">
              <a:buNone/>
              <a:defRPr sz="2649" b="0"/>
            </a:lvl1pPr>
            <a:lvl2pPr marL="504612" indent="0">
              <a:buNone/>
              <a:defRPr sz="2207" b="1"/>
            </a:lvl2pPr>
            <a:lvl3pPr marL="1009223" indent="0">
              <a:buNone/>
              <a:defRPr sz="1987" b="1"/>
            </a:lvl3pPr>
            <a:lvl4pPr marL="1513835" indent="0">
              <a:buNone/>
              <a:defRPr sz="1766" b="1"/>
            </a:lvl4pPr>
            <a:lvl5pPr marL="2018447" indent="0">
              <a:buNone/>
              <a:defRPr sz="1766" b="1"/>
            </a:lvl5pPr>
            <a:lvl6pPr marL="2523058" indent="0">
              <a:buNone/>
              <a:defRPr sz="1766" b="1"/>
            </a:lvl6pPr>
            <a:lvl7pPr marL="3027670" indent="0">
              <a:buNone/>
              <a:defRPr sz="1766" b="1"/>
            </a:lvl7pPr>
            <a:lvl8pPr marL="3532281" indent="0">
              <a:buNone/>
              <a:defRPr sz="1766" b="1"/>
            </a:lvl8pPr>
            <a:lvl9pPr marL="4036893" indent="0">
              <a:buNone/>
              <a:defRPr sz="176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21821" y="3021109"/>
            <a:ext cx="3614369" cy="36467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8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672818"/>
            <a:ext cx="7423299" cy="14577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9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3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1654015"/>
            <a:ext cx="3262963" cy="1411048"/>
          </a:xfrm>
        </p:spPr>
        <p:txBody>
          <a:bodyPr anchor="b">
            <a:normAutofit/>
          </a:bodyPr>
          <a:lstStyle>
            <a:lvl1pPr>
              <a:defRPr sz="220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408" y="568325"/>
            <a:ext cx="3959782" cy="609954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892" y="3065062"/>
            <a:ext cx="3262963" cy="2852466"/>
          </a:xfrm>
        </p:spPr>
        <p:txBody>
          <a:bodyPr>
            <a:normAutofit/>
          </a:bodyPr>
          <a:lstStyle>
            <a:lvl1pPr marL="0" indent="0">
              <a:buNone/>
              <a:defRPr sz="1545"/>
            </a:lvl1pPr>
            <a:lvl2pPr marL="378459" indent="0">
              <a:buNone/>
              <a:defRPr sz="1159"/>
            </a:lvl2pPr>
            <a:lvl3pPr marL="756917" indent="0">
              <a:buNone/>
              <a:defRPr sz="993"/>
            </a:lvl3pPr>
            <a:lvl4pPr marL="1135376" indent="0">
              <a:buNone/>
              <a:defRPr sz="828"/>
            </a:lvl4pPr>
            <a:lvl5pPr marL="1513835" indent="0">
              <a:buNone/>
              <a:defRPr sz="828"/>
            </a:lvl5pPr>
            <a:lvl6pPr marL="1892294" indent="0">
              <a:buNone/>
              <a:defRPr sz="828"/>
            </a:lvl6pPr>
            <a:lvl7pPr marL="2270752" indent="0">
              <a:buNone/>
              <a:defRPr sz="828"/>
            </a:lvl7pPr>
            <a:lvl8pPr marL="2649211" indent="0">
              <a:buNone/>
              <a:defRPr sz="828"/>
            </a:lvl8pPr>
            <a:lvl9pPr marL="3027670" indent="0">
              <a:buNone/>
              <a:defRPr sz="8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2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5298440"/>
            <a:ext cx="7423299" cy="625511"/>
          </a:xfrm>
        </p:spPr>
        <p:txBody>
          <a:bodyPr anchor="b">
            <a:normAutofit/>
          </a:bodyPr>
          <a:lstStyle>
            <a:lvl1pPr algn="l">
              <a:defRPr sz="2649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2892" y="672818"/>
            <a:ext cx="7423299" cy="4244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766"/>
            </a:lvl1pPr>
            <a:lvl2pPr marL="504612" indent="0">
              <a:buNone/>
              <a:defRPr sz="1766"/>
            </a:lvl2pPr>
            <a:lvl3pPr marL="1009223" indent="0">
              <a:buNone/>
              <a:defRPr sz="1766"/>
            </a:lvl3pPr>
            <a:lvl4pPr marL="1513835" indent="0">
              <a:buNone/>
              <a:defRPr sz="1766"/>
            </a:lvl4pPr>
            <a:lvl5pPr marL="2018447" indent="0">
              <a:buNone/>
              <a:defRPr sz="1766"/>
            </a:lvl5pPr>
            <a:lvl6pPr marL="2523058" indent="0">
              <a:buNone/>
              <a:defRPr sz="1766"/>
            </a:lvl6pPr>
            <a:lvl7pPr marL="3027670" indent="0">
              <a:buNone/>
              <a:defRPr sz="1766"/>
            </a:lvl7pPr>
            <a:lvl8pPr marL="3532281" indent="0">
              <a:buNone/>
              <a:defRPr sz="1766"/>
            </a:lvl8pPr>
            <a:lvl9pPr marL="4036893" indent="0">
              <a:buNone/>
              <a:defRPr sz="176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892" y="5923951"/>
            <a:ext cx="7423299" cy="743923"/>
          </a:xfrm>
        </p:spPr>
        <p:txBody>
          <a:bodyPr>
            <a:normAutofit/>
          </a:bodyPr>
          <a:lstStyle>
            <a:lvl1pPr marL="0" indent="0">
              <a:buNone/>
              <a:defRPr sz="1324"/>
            </a:lvl1pPr>
            <a:lvl2pPr marL="504612" indent="0">
              <a:buNone/>
              <a:defRPr sz="1324"/>
            </a:lvl2pPr>
            <a:lvl3pPr marL="1009223" indent="0">
              <a:buNone/>
              <a:defRPr sz="1104"/>
            </a:lvl3pPr>
            <a:lvl4pPr marL="1513835" indent="0">
              <a:buNone/>
              <a:defRPr sz="993"/>
            </a:lvl4pPr>
            <a:lvl5pPr marL="2018447" indent="0">
              <a:buNone/>
              <a:defRPr sz="993"/>
            </a:lvl5pPr>
            <a:lvl6pPr marL="2523058" indent="0">
              <a:buNone/>
              <a:defRPr sz="993"/>
            </a:lvl6pPr>
            <a:lvl7pPr marL="3027670" indent="0">
              <a:buNone/>
              <a:defRPr sz="993"/>
            </a:lvl7pPr>
            <a:lvl8pPr marL="3532281" indent="0">
              <a:buNone/>
              <a:defRPr sz="993"/>
            </a:lvl8pPr>
            <a:lvl9pPr marL="4036893" indent="0">
              <a:buNone/>
              <a:defRPr sz="99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smtClean="0"/>
              <a:t>12/17/2016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46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901" y="-9346"/>
            <a:ext cx="10723578" cy="7587891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2893" y="672818"/>
            <a:ext cx="7423298" cy="14577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2384652"/>
            <a:ext cx="7423299" cy="4283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1149" y="6667875"/>
            <a:ext cx="800054" cy="402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2893" y="6667875"/>
            <a:ext cx="5406310" cy="402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690" y="6667875"/>
            <a:ext cx="599502" cy="402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11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</p:sldLayoutIdLst>
  <p:txStyles>
    <p:titleStyle>
      <a:lvl1pPr algn="l" defTabSz="504612" rtl="0" eaLnBrk="1" latinLnBrk="0" hangingPunct="1">
        <a:spcBef>
          <a:spcPct val="0"/>
        </a:spcBef>
        <a:buNone/>
        <a:defRPr sz="397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459" indent="-378459" algn="l" defTabSz="504612" rtl="0" eaLnBrk="1" latinLnBrk="0" hangingPunct="1">
        <a:spcBef>
          <a:spcPts val="110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994" indent="-315382" algn="l" defTabSz="504612" rtl="0" eaLnBrk="1" latinLnBrk="0" hangingPunct="1">
        <a:spcBef>
          <a:spcPts val="110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1529" indent="-252306" algn="l" defTabSz="504612" rtl="0" eaLnBrk="1" latinLnBrk="0" hangingPunct="1">
        <a:spcBef>
          <a:spcPts val="110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6141" indent="-252306" algn="l" defTabSz="504612" rtl="0" eaLnBrk="1" latinLnBrk="0" hangingPunct="1">
        <a:spcBef>
          <a:spcPts val="110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70752" indent="-252306" algn="l" defTabSz="504612" rtl="0" eaLnBrk="1" latinLnBrk="0" hangingPunct="1">
        <a:spcBef>
          <a:spcPts val="110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5364" indent="-252306" algn="l" defTabSz="504612" rtl="0" eaLnBrk="1" latinLnBrk="0" hangingPunct="1">
        <a:spcBef>
          <a:spcPts val="110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9976" indent="-252306" algn="l" defTabSz="504612" rtl="0" eaLnBrk="1" latinLnBrk="0" hangingPunct="1">
        <a:spcBef>
          <a:spcPts val="110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4587" indent="-252306" algn="l" defTabSz="504612" rtl="0" eaLnBrk="1" latinLnBrk="0" hangingPunct="1">
        <a:spcBef>
          <a:spcPts val="110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9199" indent="-252306" algn="l" defTabSz="504612" rtl="0" eaLnBrk="1" latinLnBrk="0" hangingPunct="1">
        <a:spcBef>
          <a:spcPts val="110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1pPr>
      <a:lvl2pPr marL="504612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2pPr>
      <a:lvl3pPr marL="1009223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3pPr>
      <a:lvl4pPr marL="1513835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4pPr>
      <a:lvl5pPr marL="2018447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5pPr>
      <a:lvl6pPr marL="2523058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6pPr>
      <a:lvl7pPr marL="3027670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7pPr>
      <a:lvl8pPr marL="3532281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8pPr>
      <a:lvl9pPr marL="4036893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13868000" cy="15138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" y="431800"/>
            <a:ext cx="9906000" cy="655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1674875" y="1798319"/>
            <a:ext cx="562355" cy="42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65959" y="1623059"/>
            <a:ext cx="342899" cy="272795"/>
          </a:xfrm>
          <a:custGeom>
            <a:avLst/>
            <a:gdLst/>
            <a:ahLst/>
            <a:cxnLst/>
            <a:rect l="l" t="t" r="r" b="b"/>
            <a:pathLst>
              <a:path w="342899" h="272795">
                <a:moveTo>
                  <a:pt x="0" y="272795"/>
                </a:moveTo>
                <a:lnTo>
                  <a:pt x="342899" y="272795"/>
                </a:lnTo>
                <a:lnTo>
                  <a:pt x="342899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26385" y="1341119"/>
            <a:ext cx="0" cy="106679"/>
          </a:xfrm>
          <a:custGeom>
            <a:avLst/>
            <a:gdLst/>
            <a:ahLst/>
            <a:cxnLst/>
            <a:rect l="l" t="t" r="r" b="b"/>
            <a:pathLst>
              <a:path h="106679">
                <a:moveTo>
                  <a:pt x="0" y="0"/>
                </a:moveTo>
                <a:lnTo>
                  <a:pt x="0" y="106679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965959" y="1449323"/>
            <a:ext cx="342899" cy="173736"/>
          </a:xfrm>
          <a:custGeom>
            <a:avLst/>
            <a:gdLst/>
            <a:ahLst/>
            <a:cxnLst/>
            <a:rect l="l" t="t" r="r" b="b"/>
            <a:pathLst>
              <a:path w="342899" h="173736">
                <a:moveTo>
                  <a:pt x="342899" y="0"/>
                </a:moveTo>
                <a:lnTo>
                  <a:pt x="0" y="0"/>
                </a:lnTo>
                <a:lnTo>
                  <a:pt x="0" y="173736"/>
                </a:lnTo>
                <a:lnTo>
                  <a:pt x="342899" y="173736"/>
                </a:lnTo>
                <a:lnTo>
                  <a:pt x="342899" y="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26385" y="1449323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89403" y="2071115"/>
            <a:ext cx="219456" cy="272796"/>
          </a:xfrm>
          <a:custGeom>
            <a:avLst/>
            <a:gdLst/>
            <a:ahLst/>
            <a:cxnLst/>
            <a:rect l="l" t="t" r="r" b="b"/>
            <a:pathLst>
              <a:path w="219456" h="272796">
                <a:moveTo>
                  <a:pt x="0" y="272796"/>
                </a:moveTo>
                <a:lnTo>
                  <a:pt x="219456" y="272796"/>
                </a:lnTo>
                <a:lnTo>
                  <a:pt x="219456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89403" y="1897379"/>
            <a:ext cx="219456" cy="173736"/>
          </a:xfrm>
          <a:custGeom>
            <a:avLst/>
            <a:gdLst/>
            <a:ahLst/>
            <a:cxnLst/>
            <a:rect l="l" t="t" r="r" b="b"/>
            <a:pathLst>
              <a:path w="219456" h="173736">
                <a:moveTo>
                  <a:pt x="219456" y="0"/>
                </a:moveTo>
                <a:lnTo>
                  <a:pt x="0" y="0"/>
                </a:lnTo>
                <a:lnTo>
                  <a:pt x="0" y="173736"/>
                </a:lnTo>
                <a:lnTo>
                  <a:pt x="219456" y="173736"/>
                </a:lnTo>
                <a:lnTo>
                  <a:pt x="219456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42387" y="2071115"/>
            <a:ext cx="167639" cy="272796"/>
          </a:xfrm>
          <a:custGeom>
            <a:avLst/>
            <a:gdLst/>
            <a:ahLst/>
            <a:cxnLst/>
            <a:rect l="l" t="t" r="r" b="b"/>
            <a:pathLst>
              <a:path w="167639" h="272796">
                <a:moveTo>
                  <a:pt x="0" y="272796"/>
                </a:moveTo>
                <a:lnTo>
                  <a:pt x="167639" y="272796"/>
                </a:lnTo>
                <a:lnTo>
                  <a:pt x="167639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42387" y="1897379"/>
            <a:ext cx="167639" cy="173736"/>
          </a:xfrm>
          <a:custGeom>
            <a:avLst/>
            <a:gdLst/>
            <a:ahLst/>
            <a:cxnLst/>
            <a:rect l="l" t="t" r="r" b="b"/>
            <a:pathLst>
              <a:path w="167639" h="173736">
                <a:moveTo>
                  <a:pt x="167639" y="0"/>
                </a:moveTo>
                <a:lnTo>
                  <a:pt x="0" y="0"/>
                </a:lnTo>
                <a:lnTo>
                  <a:pt x="0" y="173736"/>
                </a:lnTo>
                <a:lnTo>
                  <a:pt x="167639" y="173736"/>
                </a:lnTo>
                <a:lnTo>
                  <a:pt x="167639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26385" y="1897379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77744" y="1389074"/>
            <a:ext cx="7648553" cy="2193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485">
              <a:lnSpc>
                <a:spcPts val="4660"/>
              </a:lnSpc>
              <a:spcBef>
                <a:spcPts val="233"/>
              </a:spcBef>
            </a:pPr>
            <a:r>
              <a:rPr sz="4400" spc="0" dirty="0" smtClean="0">
                <a:solidFill>
                  <a:srgbClr val="313397"/>
                </a:solidFill>
                <a:latin typeface="Tahoma"/>
                <a:cs typeface="Tahoma"/>
              </a:rPr>
              <a:t>В</a:t>
            </a:r>
            <a:r>
              <a:rPr sz="4400" spc="9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400" spc="0" dirty="0" smtClean="0">
                <a:solidFill>
                  <a:srgbClr val="313397"/>
                </a:solidFill>
                <a:latin typeface="Tahoma"/>
                <a:cs typeface="Tahoma"/>
              </a:rPr>
              <a:t>ж</a:t>
            </a:r>
            <a:r>
              <a:rPr sz="4400" spc="9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4400" spc="0" dirty="0" smtClean="0">
                <a:solidFill>
                  <a:srgbClr val="313397"/>
                </a:solidFill>
                <a:latin typeface="Tahoma"/>
                <a:cs typeface="Tahoma"/>
              </a:rPr>
              <a:t>о!!!</a:t>
            </a:r>
            <a:endParaRPr sz="4400">
              <a:latin typeface="Tahoma"/>
              <a:cs typeface="Tahoma"/>
            </a:endParaRPr>
          </a:p>
          <a:p>
            <a:pPr marL="387603" indent="-342900">
              <a:lnSpc>
                <a:spcPts val="2896"/>
              </a:lnSpc>
              <a:spcBef>
                <a:spcPts val="3090"/>
              </a:spcBef>
            </a:pPr>
            <a:r>
              <a:rPr sz="1400" spc="-4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400" spc="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r>
              <a:rPr sz="1400" spc="-134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Съ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бще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19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155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9" dirty="0" smtClean="0">
                <a:latin typeface="Tahoma"/>
                <a:cs typeface="Tahoma"/>
              </a:rPr>
              <a:t>м</a:t>
            </a:r>
            <a:r>
              <a:rPr sz="2400" spc="0" dirty="0" smtClean="0">
                <a:latin typeface="Tahoma"/>
                <a:cs typeface="Tahoma"/>
              </a:rPr>
              <a:t>ъ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64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мо</a:t>
            </a:r>
            <a:r>
              <a:rPr sz="2400" spc="0" dirty="0" smtClean="0">
                <a:latin typeface="Tahoma"/>
                <a:cs typeface="Tahoma"/>
              </a:rPr>
              <a:t>же</a:t>
            </a:r>
            <a:r>
              <a:rPr sz="2400" spc="-58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5" dirty="0" smtClean="0">
                <a:latin typeface="Tahoma"/>
                <a:cs typeface="Tahoma"/>
              </a:rPr>
              <a:t> </a:t>
            </a:r>
            <a:r>
              <a:rPr sz="2400" spc="-14" dirty="0" smtClean="0">
                <a:latin typeface="Tahoma"/>
                <a:cs typeface="Tahoma"/>
              </a:rPr>
              <a:t>с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1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9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96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-3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24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ле</a:t>
            </a:r>
            <a:r>
              <a:rPr sz="2400" spc="4" dirty="0" smtClean="0">
                <a:latin typeface="Tahoma"/>
                <a:cs typeface="Tahoma"/>
              </a:rPr>
              <a:t>к</a:t>
            </a:r>
            <a:r>
              <a:rPr sz="2400" spc="0" dirty="0" smtClean="0">
                <a:latin typeface="Tahoma"/>
                <a:cs typeface="Tahoma"/>
              </a:rPr>
              <a:t>ар </a:t>
            </a:r>
            <a:endParaRPr sz="2400">
              <a:latin typeface="Tahoma"/>
              <a:cs typeface="Tahoma"/>
            </a:endParaRPr>
          </a:p>
          <a:p>
            <a:pPr marL="387603">
              <a:lnSpc>
                <a:spcPts val="2908"/>
              </a:lnSpc>
            </a:pP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664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спеш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81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по</a:t>
            </a:r>
            <a:r>
              <a:rPr sz="2400" spc="4" dirty="0" smtClean="0">
                <a:latin typeface="Tahoma"/>
                <a:cs typeface="Tahoma"/>
              </a:rPr>
              <a:t>мо</a:t>
            </a:r>
            <a:r>
              <a:rPr sz="2400" spc="0" dirty="0" smtClean="0">
                <a:latin typeface="Tahoma"/>
                <a:cs typeface="Tahoma"/>
              </a:rPr>
              <a:t>щ,</a:t>
            </a:r>
            <a:r>
              <a:rPr sz="2400" spc="-100" dirty="0" smtClean="0">
                <a:latin typeface="Tahoma"/>
                <a:cs typeface="Tahoma"/>
              </a:rPr>
              <a:t> </a:t>
            </a:r>
            <a:r>
              <a:rPr sz="2400" spc="-19" dirty="0" smtClean="0">
                <a:latin typeface="Tahoma"/>
                <a:cs typeface="Tahoma"/>
              </a:rPr>
              <a:t>д</a:t>
            </a:r>
            <a:r>
              <a:rPr sz="2400" spc="-25" dirty="0" smtClean="0">
                <a:latin typeface="Tahoma"/>
                <a:cs typeface="Tahoma"/>
              </a:rPr>
              <a:t>еж</a:t>
            </a:r>
            <a:r>
              <a:rPr sz="2400" spc="-29" dirty="0" smtClean="0">
                <a:latin typeface="Tahoma"/>
                <a:cs typeface="Tahoma"/>
              </a:rPr>
              <a:t>у</a:t>
            </a:r>
            <a:r>
              <a:rPr sz="2400" spc="-14" dirty="0" smtClean="0">
                <a:latin typeface="Tahoma"/>
                <a:cs typeface="Tahoma"/>
              </a:rPr>
              <a:t>р</a:t>
            </a:r>
            <a:r>
              <a:rPr sz="2400" spc="-25" dirty="0" smtClean="0">
                <a:latin typeface="Tahoma"/>
                <a:cs typeface="Tahoma"/>
              </a:rPr>
              <a:t>е</a:t>
            </a:r>
            <a:r>
              <a:rPr sz="2400" spc="0" dirty="0" smtClean="0">
                <a:latin typeface="Tahoma"/>
                <a:cs typeface="Tahoma"/>
              </a:rPr>
              <a:t>н</a:t>
            </a:r>
            <a:r>
              <a:rPr sz="2400" spc="-129" dirty="0" smtClean="0">
                <a:latin typeface="Tahoma"/>
                <a:cs typeface="Tahoma"/>
              </a:rPr>
              <a:t> </a:t>
            </a:r>
            <a:r>
              <a:rPr sz="2400" spc="-25" dirty="0" smtClean="0">
                <a:latin typeface="Tahoma"/>
                <a:cs typeface="Tahoma"/>
              </a:rPr>
              <a:t>л</a:t>
            </a:r>
            <a:r>
              <a:rPr sz="2400" spc="-39" dirty="0" smtClean="0">
                <a:latin typeface="Tahoma"/>
                <a:cs typeface="Tahoma"/>
              </a:rPr>
              <a:t>е</a:t>
            </a:r>
            <a:r>
              <a:rPr sz="2400" spc="-19" dirty="0" smtClean="0">
                <a:latin typeface="Tahoma"/>
                <a:cs typeface="Tahoma"/>
              </a:rPr>
              <a:t>ка</a:t>
            </a:r>
            <a:r>
              <a:rPr sz="2400" spc="0" dirty="0" smtClean="0">
                <a:latin typeface="Tahoma"/>
                <a:cs typeface="Tahoma"/>
              </a:rPr>
              <a:t>р</a:t>
            </a:r>
            <a:r>
              <a:rPr sz="2400" spc="-108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,</a:t>
            </a:r>
            <a:r>
              <a:rPr sz="2400" spc="-52" dirty="0" smtClean="0">
                <a:latin typeface="Tahoma"/>
                <a:cs typeface="Tahoma"/>
              </a:rPr>
              <a:t> </a:t>
            </a:r>
            <a:r>
              <a:rPr sz="2400" b="1" spc="-19" dirty="0" smtClean="0">
                <a:solidFill>
                  <a:srgbClr val="BF0000"/>
                </a:solidFill>
                <a:latin typeface="Tahoma"/>
                <a:cs typeface="Tahoma"/>
              </a:rPr>
              <a:t>к</a:t>
            </a:r>
            <a:r>
              <a:rPr sz="2400" b="1" spc="-29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2400" b="1" spc="-25" dirty="0" smtClean="0">
                <a:solidFill>
                  <a:srgbClr val="BF0000"/>
                </a:solidFill>
                <a:latin typeface="Tahoma"/>
                <a:cs typeface="Tahoma"/>
              </a:rPr>
              <a:t>йт</a:t>
            </a:r>
            <a:r>
              <a:rPr sz="2400" b="1" spc="0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2400" b="1" spc="-117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400" b="1" spc="-25" dirty="0" smtClean="0">
                <a:solidFill>
                  <a:srgbClr val="BF0000"/>
                </a:solidFill>
                <a:latin typeface="Tahoma"/>
                <a:cs typeface="Tahoma"/>
              </a:rPr>
              <a:t>п</a:t>
            </a:r>
            <a:r>
              <a:rPr sz="2400" b="1" spc="-19" dirty="0" smtClean="0">
                <a:solidFill>
                  <a:srgbClr val="BF0000"/>
                </a:solidFill>
                <a:latin typeface="Tahoma"/>
                <a:cs typeface="Tahoma"/>
              </a:rPr>
              <a:t>р</a:t>
            </a:r>
            <a:r>
              <a:rPr sz="2400" b="1" spc="-25" dirty="0" smtClean="0">
                <a:solidFill>
                  <a:srgbClr val="BF0000"/>
                </a:solidFill>
                <a:latin typeface="Tahoma"/>
                <a:cs typeface="Tahoma"/>
              </a:rPr>
              <a:t>ъ</a:t>
            </a:r>
            <a:r>
              <a:rPr sz="2400" b="1" spc="0" dirty="0" smtClean="0">
                <a:solidFill>
                  <a:srgbClr val="BF0000"/>
                </a:solidFill>
                <a:latin typeface="Tahoma"/>
                <a:cs typeface="Tahoma"/>
              </a:rPr>
              <a:t>в</a:t>
            </a:r>
            <a:r>
              <a:rPr sz="2400" b="1" spc="-96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400" b="1" spc="0" dirty="0" smtClean="0">
                <a:solidFill>
                  <a:srgbClr val="BF0000"/>
                </a:solidFill>
                <a:latin typeface="Tahoma"/>
                <a:cs typeface="Tahoma"/>
              </a:rPr>
              <a:t>е </a:t>
            </a:r>
            <a:endParaRPr sz="2400">
              <a:latin typeface="Tahoma"/>
              <a:cs typeface="Tahoma"/>
            </a:endParaRPr>
          </a:p>
          <a:p>
            <a:pPr marL="387603">
              <a:lnSpc>
                <a:spcPts val="2908"/>
              </a:lnSpc>
            </a:pPr>
            <a:r>
              <a:rPr sz="2400" b="1" spc="-25" dirty="0" smtClean="0">
                <a:solidFill>
                  <a:srgbClr val="BF0000"/>
                </a:solidFill>
                <a:latin typeface="Tahoma"/>
                <a:cs typeface="Tahoma"/>
              </a:rPr>
              <a:t>у</a:t>
            </a:r>
            <a:r>
              <a:rPr sz="2400" b="1" spc="-29" dirty="0" smtClean="0">
                <a:solidFill>
                  <a:srgbClr val="BF0000"/>
                </a:solidFill>
                <a:latin typeface="Tahoma"/>
                <a:cs typeface="Tahoma"/>
              </a:rPr>
              <a:t>с</a:t>
            </a:r>
            <a:r>
              <a:rPr sz="2400" b="1" spc="-25" dirty="0" smtClean="0">
                <a:solidFill>
                  <a:srgbClr val="BF0000"/>
                </a:solidFill>
                <a:latin typeface="Tahoma"/>
                <a:cs typeface="Tahoma"/>
              </a:rPr>
              <a:t>т</a:t>
            </a:r>
            <a:r>
              <a:rPr sz="2400" b="1" spc="-19" dirty="0" smtClean="0">
                <a:solidFill>
                  <a:srgbClr val="BF0000"/>
                </a:solidFill>
                <a:latin typeface="Tahoma"/>
                <a:cs typeface="Tahoma"/>
              </a:rPr>
              <a:t>ан</a:t>
            </a:r>
            <a:r>
              <a:rPr sz="2400" b="1" spc="-29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2400" b="1" spc="-14" dirty="0" smtClean="0">
                <a:solidFill>
                  <a:srgbClr val="BF0000"/>
                </a:solidFill>
                <a:latin typeface="Tahoma"/>
                <a:cs typeface="Tahoma"/>
              </a:rPr>
              <a:t>в</a:t>
            </a:r>
            <a:r>
              <a:rPr sz="2400" b="1" spc="-25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2400" b="1" spc="0" dirty="0" smtClean="0">
                <a:solidFill>
                  <a:srgbClr val="BF0000"/>
                </a:solidFill>
                <a:latin typeface="Tahoma"/>
                <a:cs typeface="Tahoma"/>
              </a:rPr>
              <a:t>л</a:t>
            </a:r>
            <a:r>
              <a:rPr sz="2400" b="1" spc="-164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400" b="1" spc="-29" dirty="0" smtClean="0">
                <a:solidFill>
                  <a:srgbClr val="BF0000"/>
                </a:solidFill>
                <a:latin typeface="Tahoma"/>
                <a:cs typeface="Tahoma"/>
              </a:rPr>
              <a:t>с</a:t>
            </a:r>
            <a:r>
              <a:rPr sz="2400" b="1" spc="-25" dirty="0" smtClean="0">
                <a:solidFill>
                  <a:srgbClr val="BF0000"/>
                </a:solidFill>
                <a:latin typeface="Tahoma"/>
                <a:cs typeface="Tahoma"/>
              </a:rPr>
              <a:t>мъ</a:t>
            </a:r>
            <a:r>
              <a:rPr sz="2400" b="1" spc="-19" dirty="0" smtClean="0">
                <a:solidFill>
                  <a:srgbClr val="BF0000"/>
                </a:solidFill>
                <a:latin typeface="Tahoma"/>
                <a:cs typeface="Tahoma"/>
              </a:rPr>
              <a:t>р</a:t>
            </a:r>
            <a:r>
              <a:rPr sz="2400" b="1" spc="-25" dirty="0" smtClean="0">
                <a:solidFill>
                  <a:srgbClr val="BF0000"/>
                </a:solidFill>
                <a:latin typeface="Tahoma"/>
                <a:cs typeface="Tahoma"/>
              </a:rPr>
              <a:t>тт</a:t>
            </a:r>
            <a:r>
              <a:rPr sz="2400" b="1" spc="-19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r>
              <a:rPr sz="2400" spc="0" dirty="0" smtClean="0">
                <a:latin typeface="Tahoma"/>
                <a:cs typeface="Tahoma"/>
              </a:rPr>
              <a:t>,</a:t>
            </a:r>
            <a:r>
              <a:rPr sz="2400" spc="-14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к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га</a:t>
            </a:r>
            <a:r>
              <a:rPr sz="2400" spc="-14" dirty="0" smtClean="0">
                <a:latin typeface="Tahoma"/>
                <a:cs typeface="Tahoma"/>
              </a:rPr>
              <a:t>т</a:t>
            </a:r>
            <a:r>
              <a:rPr sz="2400" spc="0" dirty="0" smtClean="0">
                <a:latin typeface="Tahoma"/>
                <a:cs typeface="Tahoma"/>
              </a:rPr>
              <a:t>о</a:t>
            </a:r>
            <a:r>
              <a:rPr sz="2400" spc="-46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яма</a:t>
            </a:r>
            <a:r>
              <a:rPr sz="2400" spc="-54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4" dirty="0" smtClean="0">
                <a:latin typeface="Tahoma"/>
                <a:cs typeface="Tahoma"/>
              </a:rPr>
              <a:t>ъмн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4" dirty="0" smtClean="0">
                <a:latin typeface="Tahoma"/>
                <a:cs typeface="Tahoma"/>
              </a:rPr>
              <a:t>н</a:t>
            </a:r>
            <a:r>
              <a:rPr sz="2400" spc="4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е,</a:t>
            </a:r>
            <a:r>
              <a:rPr sz="2400" spc="-98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ч</a:t>
            </a:r>
            <a:r>
              <a:rPr sz="2400" spc="0" dirty="0" smtClean="0">
                <a:latin typeface="Tahoma"/>
                <a:cs typeface="Tahoma"/>
              </a:rPr>
              <a:t>е </a:t>
            </a:r>
            <a:endParaRPr sz="2400">
              <a:latin typeface="Tahoma"/>
              <a:cs typeface="Tahoma"/>
            </a:endParaRPr>
          </a:p>
          <a:p>
            <a:pPr marL="387603">
              <a:lnSpc>
                <a:spcPts val="2896"/>
              </a:lnSpc>
            </a:pP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4" dirty="0" smtClean="0">
                <a:latin typeface="Tahoma"/>
                <a:cs typeface="Tahoma"/>
              </a:rPr>
              <a:t>м</a:t>
            </a:r>
            <a:r>
              <a:rPr sz="2400" spc="0" dirty="0" smtClean="0">
                <a:latin typeface="Tahoma"/>
                <a:cs typeface="Tahoma"/>
              </a:rPr>
              <a:t>ъ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тта</a:t>
            </a:r>
            <a:r>
              <a:rPr sz="2400" spc="-88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12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24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б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лест</a:t>
            </a:r>
            <a:r>
              <a:rPr sz="2400" spc="4" dirty="0" smtClean="0">
                <a:latin typeface="Tahoma"/>
                <a:cs typeface="Tahoma"/>
              </a:rPr>
              <a:t>е</a:t>
            </a:r>
            <a:r>
              <a:rPr sz="2400" spc="0" dirty="0" smtClean="0">
                <a:latin typeface="Tahoma"/>
                <a:cs typeface="Tahoma"/>
              </a:rPr>
              <a:t>н</a:t>
            </a:r>
            <a:r>
              <a:rPr sz="2400" spc="-60" dirty="0" smtClean="0">
                <a:latin typeface="Tahoma"/>
                <a:cs typeface="Tahoma"/>
              </a:rPr>
              <a:t> </a:t>
            </a:r>
            <a:r>
              <a:rPr sz="2400" spc="-4" dirty="0" smtClean="0">
                <a:latin typeface="Tahoma"/>
                <a:cs typeface="Tahoma"/>
              </a:rPr>
              <a:t>/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ас</a:t>
            </a:r>
            <a:r>
              <a:rPr sz="2400" spc="4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лствен</a:t>
            </a:r>
            <a:r>
              <a:rPr sz="2400" spc="-120" dirty="0" smtClean="0">
                <a:latin typeface="Tahoma"/>
                <a:cs typeface="Tahoma"/>
              </a:rPr>
              <a:t> </a:t>
            </a:r>
            <a:r>
              <a:rPr sz="2400" spc="-4" dirty="0" smtClean="0">
                <a:latin typeface="Tahoma"/>
                <a:cs typeface="Tahoma"/>
              </a:rPr>
              <a:t>/</a:t>
            </a:r>
            <a:r>
              <a:rPr sz="2400" spc="0" dirty="0" smtClean="0">
                <a:latin typeface="Tahoma"/>
                <a:cs typeface="Tahoma"/>
              </a:rPr>
              <a:t>ха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к</a:t>
            </a:r>
            <a:r>
              <a:rPr sz="2400" spc="0" dirty="0" smtClean="0">
                <a:latin typeface="Tahoma"/>
                <a:cs typeface="Tahoma"/>
              </a:rPr>
              <a:t>тер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33447" y="3982044"/>
            <a:ext cx="8469977" cy="128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31900" marR="108189" indent="-342900">
              <a:lnSpc>
                <a:spcPts val="2896"/>
              </a:lnSpc>
              <a:spcBef>
                <a:spcPts val="190"/>
              </a:spcBef>
              <a:tabLst>
                <a:tab pos="1219200" algn="l"/>
              </a:tabLst>
            </a:pPr>
            <a:r>
              <a:rPr sz="145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45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	</a:t>
            </a:r>
            <a:r>
              <a:rPr sz="2400" spc="4" dirty="0" smtClean="0">
                <a:latin typeface="Tahoma"/>
                <a:cs typeface="Tahoma"/>
              </a:rPr>
              <a:t>К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гато</a:t>
            </a:r>
            <a:r>
              <a:rPr sz="2400" spc="-74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-9" dirty="0" smtClean="0">
                <a:latin typeface="Tahoma"/>
                <a:cs typeface="Tahoma"/>
              </a:rPr>
              <a:t>П</a:t>
            </a:r>
            <a:r>
              <a:rPr sz="2400" spc="0" dirty="0" smtClean="0">
                <a:latin typeface="Tahoma"/>
                <a:cs typeface="Tahoma"/>
              </a:rPr>
              <a:t>Л</a:t>
            </a:r>
            <a:r>
              <a:rPr sz="2400" spc="-34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26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12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си</a:t>
            </a:r>
            <a:r>
              <a:rPr sz="2400" spc="-9" dirty="0" smtClean="0">
                <a:latin typeface="Tahoma"/>
                <a:cs typeface="Tahoma"/>
              </a:rPr>
              <a:t>г</a:t>
            </a:r>
            <a:r>
              <a:rPr sz="2400" spc="0" dirty="0" smtClean="0">
                <a:latin typeface="Tahoma"/>
                <a:cs typeface="Tahoma"/>
              </a:rPr>
              <a:t>у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ен</a:t>
            </a:r>
            <a:r>
              <a:rPr sz="2400" spc="-7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в</a:t>
            </a:r>
            <a:r>
              <a:rPr sz="2400" spc="12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-4" dirty="0" smtClean="0">
                <a:latin typeface="Tahoma"/>
                <a:cs typeface="Tahoma"/>
              </a:rPr>
              <a:t>и</a:t>
            </a:r>
            <a:r>
              <a:rPr sz="2400" spc="4" dirty="0" smtClean="0">
                <a:latin typeface="Tahoma"/>
                <a:cs typeface="Tahoma"/>
              </a:rPr>
              <a:t>ч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1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ата</a:t>
            </a:r>
            <a:r>
              <a:rPr sz="2400" spc="-116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4" dirty="0" smtClean="0">
                <a:latin typeface="Tahoma"/>
                <a:cs typeface="Tahoma"/>
              </a:rPr>
              <a:t>м</a:t>
            </a:r>
            <a:r>
              <a:rPr sz="2400" spc="0" dirty="0" smtClean="0">
                <a:latin typeface="Tahoma"/>
                <a:cs typeface="Tahoma"/>
              </a:rPr>
              <a:t>ъ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тта, </a:t>
            </a:r>
            <a:endParaRPr sz="2400">
              <a:latin typeface="Tahoma"/>
              <a:cs typeface="Tahoma"/>
            </a:endParaRPr>
          </a:p>
          <a:p>
            <a:pPr marL="1231900" marR="108189">
              <a:lnSpc>
                <a:spcPts val="2896"/>
              </a:lnSpc>
              <a:tabLst>
                <a:tab pos="1219200" algn="l"/>
              </a:tabLst>
            </a:pP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4" dirty="0" smtClean="0">
                <a:latin typeface="Tahoma"/>
                <a:cs typeface="Tahoma"/>
              </a:rPr>
              <a:t>ъ</a:t>
            </a:r>
            <a:r>
              <a:rPr sz="2400" spc="0" dirty="0" smtClean="0">
                <a:latin typeface="Tahoma"/>
                <a:cs typeface="Tahoma"/>
              </a:rPr>
              <a:t>глас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о</a:t>
            </a:r>
            <a:r>
              <a:rPr sz="2400" spc="-83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ч</a:t>
            </a:r>
            <a:r>
              <a:rPr sz="2400" spc="0" dirty="0" smtClean="0">
                <a:latin typeface="Tahoma"/>
                <a:cs typeface="Tahoma"/>
              </a:rPr>
              <a:t>л</a:t>
            </a:r>
            <a:r>
              <a:rPr sz="2400" spc="4" dirty="0" smtClean="0">
                <a:latin typeface="Tahoma"/>
                <a:cs typeface="Tahoma"/>
              </a:rPr>
              <a:t>.</a:t>
            </a:r>
            <a:r>
              <a:rPr sz="2400" spc="0" dirty="0" smtClean="0">
                <a:latin typeface="Tahoma"/>
                <a:cs typeface="Tahoma"/>
              </a:rPr>
              <a:t>98</a:t>
            </a:r>
            <a:r>
              <a:rPr sz="2400" spc="-59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24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ак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9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76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13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-4" dirty="0" smtClean="0">
                <a:latin typeface="Tahoma"/>
                <a:cs typeface="Tahoma"/>
              </a:rPr>
              <a:t>д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ав</a:t>
            </a:r>
            <a:r>
              <a:rPr sz="2400" spc="4" dirty="0" smtClean="0">
                <a:latin typeface="Tahoma"/>
                <a:cs typeface="Tahoma"/>
              </a:rPr>
              <a:t>е</a:t>
            </a:r>
            <a:r>
              <a:rPr sz="2400" spc="0" dirty="0" smtClean="0">
                <a:latin typeface="Tahoma"/>
                <a:cs typeface="Tahoma"/>
              </a:rPr>
              <a:t>то</a:t>
            </a:r>
            <a:r>
              <a:rPr sz="2400" spc="-99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м</a:t>
            </a:r>
            <a:r>
              <a:rPr sz="2400" spc="-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же</a:t>
            </a:r>
            <a:r>
              <a:rPr sz="2400" spc="-58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да </a:t>
            </a:r>
            <a:endParaRPr sz="2400">
              <a:latin typeface="Tahoma"/>
              <a:cs typeface="Tahoma"/>
            </a:endParaRPr>
          </a:p>
          <a:p>
            <a:pPr marL="1231900" marR="108189">
              <a:lnSpc>
                <a:spcPts val="2896"/>
              </a:lnSpc>
              <a:tabLst>
                <a:tab pos="1219200" algn="l"/>
              </a:tabLst>
            </a:pP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9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4" dirty="0" smtClean="0">
                <a:latin typeface="Tahoma"/>
                <a:cs typeface="Tahoma"/>
              </a:rPr>
              <a:t>к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75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п</a:t>
            </a:r>
            <a:r>
              <a:rPr sz="2400" spc="0" dirty="0" smtClean="0">
                <a:latin typeface="Tahoma"/>
                <a:cs typeface="Tahoma"/>
              </a:rPr>
              <a:t>ат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л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г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ат</a:t>
            </a:r>
            <a:r>
              <a:rPr sz="2400" spc="4" dirty="0" smtClean="0">
                <a:latin typeface="Tahoma"/>
                <a:cs typeface="Tahoma"/>
              </a:rPr>
              <a:t>ом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4" dirty="0" smtClean="0">
                <a:latin typeface="Tahoma"/>
                <a:cs typeface="Tahoma"/>
              </a:rPr>
              <a:t>ч</a:t>
            </a:r>
            <a:r>
              <a:rPr sz="2400" spc="9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5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у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4" dirty="0" smtClean="0">
                <a:latin typeface="Tahoma"/>
                <a:cs typeface="Tahoma"/>
              </a:rPr>
              <a:t>оп</a:t>
            </a:r>
            <a:r>
              <a:rPr sz="2400" spc="0" dirty="0" smtClean="0">
                <a:latin typeface="Tahoma"/>
                <a:cs typeface="Tahoma"/>
              </a:rPr>
              <a:t>си</a:t>
            </a:r>
            <a:r>
              <a:rPr sz="2400" spc="9" dirty="0" smtClean="0">
                <a:latin typeface="Tahoma"/>
                <a:cs typeface="Tahoma"/>
              </a:rPr>
              <a:t>я</a:t>
            </a:r>
            <a:r>
              <a:rPr sz="2400" spc="0" dirty="0" smtClean="0"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  <a:p>
            <a:pPr marL="2701035" indent="-2688335">
              <a:lnSpc>
                <a:spcPts val="1000"/>
              </a:lnSpc>
              <a:spcBef>
                <a:spcPts val="448"/>
              </a:spcBef>
            </a:pPr>
            <a:r>
              <a:rPr sz="900" b="1" spc="-4" dirty="0" smtClean="0">
                <a:latin typeface="Tahoma"/>
                <a:cs typeface="Tahoma"/>
              </a:rPr>
              <a:t>П</a:t>
            </a:r>
            <a:r>
              <a:rPr sz="900" b="1" spc="0" dirty="0" smtClean="0">
                <a:latin typeface="Tahoma"/>
                <a:cs typeface="Tahoma"/>
              </a:rPr>
              <a:t>ат</a:t>
            </a:r>
            <a:r>
              <a:rPr sz="900" b="1" spc="-4" dirty="0" smtClean="0">
                <a:latin typeface="Tahoma"/>
                <a:cs typeface="Tahoma"/>
              </a:rPr>
              <a:t>о</a:t>
            </a:r>
            <a:r>
              <a:rPr sz="900" b="1" spc="0" dirty="0" smtClean="0">
                <a:latin typeface="Tahoma"/>
                <a:cs typeface="Tahoma"/>
              </a:rPr>
              <a:t>л</a:t>
            </a:r>
            <a:r>
              <a:rPr sz="900" b="1" spc="-4" dirty="0" smtClean="0">
                <a:latin typeface="Tahoma"/>
                <a:cs typeface="Tahoma"/>
              </a:rPr>
              <a:t>о</a:t>
            </a:r>
            <a:r>
              <a:rPr sz="900" b="1" spc="4" dirty="0" smtClean="0">
                <a:latin typeface="Tahoma"/>
                <a:cs typeface="Tahoma"/>
              </a:rPr>
              <a:t>г</a:t>
            </a:r>
            <a:r>
              <a:rPr sz="900" b="1" spc="-4" dirty="0" smtClean="0">
                <a:latin typeface="Tahoma"/>
                <a:cs typeface="Tahoma"/>
              </a:rPr>
              <a:t>о</a:t>
            </a:r>
            <a:r>
              <a:rPr sz="900" b="1" spc="0" dirty="0" smtClean="0">
                <a:latin typeface="Tahoma"/>
                <a:cs typeface="Tahoma"/>
              </a:rPr>
              <a:t>а</a:t>
            </a:r>
            <a:r>
              <a:rPr sz="900" b="1" spc="4" dirty="0" smtClean="0">
                <a:latin typeface="Tahoma"/>
                <a:cs typeface="Tahoma"/>
              </a:rPr>
              <a:t>н</a:t>
            </a:r>
            <a:r>
              <a:rPr sz="900" b="1" spc="0" dirty="0" smtClean="0">
                <a:latin typeface="Tahoma"/>
                <a:cs typeface="Tahoma"/>
              </a:rPr>
              <a:t>ат</a:t>
            </a:r>
            <a:r>
              <a:rPr sz="900" b="1" spc="-4" dirty="0" smtClean="0">
                <a:latin typeface="Tahoma"/>
                <a:cs typeface="Tahoma"/>
              </a:rPr>
              <a:t>о</a:t>
            </a:r>
            <a:r>
              <a:rPr sz="900" b="1" spc="4" dirty="0" smtClean="0">
                <a:latin typeface="Tahoma"/>
                <a:cs typeface="Tahoma"/>
              </a:rPr>
              <a:t>м</a:t>
            </a:r>
            <a:r>
              <a:rPr sz="900" b="1" spc="0" dirty="0" smtClean="0">
                <a:latin typeface="Tahoma"/>
                <a:cs typeface="Tahoma"/>
              </a:rPr>
              <a:t>ич</a:t>
            </a:r>
            <a:r>
              <a:rPr sz="900" b="1" spc="4" dirty="0" smtClean="0">
                <a:latin typeface="Tahoma"/>
                <a:cs typeface="Tahoma"/>
              </a:rPr>
              <a:t>н</a:t>
            </a:r>
            <a:r>
              <a:rPr sz="900" b="1" spc="0" dirty="0" smtClean="0">
                <a:latin typeface="Tahoma"/>
                <a:cs typeface="Tahoma"/>
              </a:rPr>
              <a:t>а</a:t>
            </a:r>
            <a:r>
              <a:rPr sz="900" b="1" spc="-100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аут</a:t>
            </a:r>
            <a:r>
              <a:rPr sz="900" b="1" spc="-4" dirty="0" smtClean="0">
                <a:latin typeface="Tahoma"/>
                <a:cs typeface="Tahoma"/>
              </a:rPr>
              <a:t>оп</a:t>
            </a:r>
            <a:r>
              <a:rPr sz="900" b="1" spc="4" dirty="0" smtClean="0">
                <a:latin typeface="Tahoma"/>
                <a:cs typeface="Tahoma"/>
              </a:rPr>
              <a:t>с</a:t>
            </a:r>
            <a:r>
              <a:rPr sz="900" b="1" spc="0" dirty="0" smtClean="0">
                <a:latin typeface="Tahoma"/>
                <a:cs typeface="Tahoma"/>
              </a:rPr>
              <a:t>ия</a:t>
            </a:r>
            <a:r>
              <a:rPr sz="900" b="1" spc="-37" dirty="0" smtClean="0">
                <a:latin typeface="Tahoma"/>
                <a:cs typeface="Tahoma"/>
              </a:rPr>
              <a:t> </a:t>
            </a:r>
            <a:r>
              <a:rPr sz="900" b="1" spc="4" dirty="0" smtClean="0">
                <a:latin typeface="Tahoma"/>
                <a:cs typeface="Tahoma"/>
              </a:rPr>
              <a:t>н</a:t>
            </a:r>
            <a:r>
              <a:rPr sz="900" b="1" spc="0" dirty="0" smtClean="0">
                <a:latin typeface="Tahoma"/>
                <a:cs typeface="Tahoma"/>
              </a:rPr>
              <a:t>а</a:t>
            </a:r>
            <a:r>
              <a:rPr sz="900" b="1" spc="-11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лица,</a:t>
            </a:r>
            <a:r>
              <a:rPr sz="900" b="1" spc="-30" dirty="0" smtClean="0">
                <a:latin typeface="Tahoma"/>
                <a:cs typeface="Tahoma"/>
              </a:rPr>
              <a:t> </a:t>
            </a:r>
            <a:r>
              <a:rPr sz="900" b="1" spc="-4" dirty="0" smtClean="0">
                <a:latin typeface="Tahoma"/>
                <a:cs typeface="Tahoma"/>
              </a:rPr>
              <a:t>по</a:t>
            </a:r>
            <a:r>
              <a:rPr sz="900" b="1" spc="0" dirty="0" smtClean="0">
                <a:latin typeface="Tahoma"/>
                <a:cs typeface="Tahoma"/>
              </a:rPr>
              <a:t>чи</a:t>
            </a:r>
            <a:r>
              <a:rPr sz="900" b="1" spc="4" dirty="0" smtClean="0">
                <a:latin typeface="Tahoma"/>
                <a:cs typeface="Tahoma"/>
              </a:rPr>
              <a:t>н</a:t>
            </a:r>
            <a:r>
              <a:rPr sz="900" b="1" spc="0" dirty="0" smtClean="0">
                <a:latin typeface="Tahoma"/>
                <a:cs typeface="Tahoma"/>
              </a:rPr>
              <a:t>али</a:t>
            </a:r>
            <a:r>
              <a:rPr sz="900" b="1" spc="-45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и</a:t>
            </a:r>
            <a:r>
              <a:rPr sz="900" b="1" spc="-4" dirty="0" smtClean="0">
                <a:latin typeface="Tahoma"/>
                <a:cs typeface="Tahoma"/>
              </a:rPr>
              <a:t>з</a:t>
            </a:r>
            <a:r>
              <a:rPr sz="900" b="1" spc="4" dirty="0" smtClean="0">
                <a:latin typeface="Tahoma"/>
                <a:cs typeface="Tahoma"/>
              </a:rPr>
              <a:t>въ</a:t>
            </a:r>
            <a:r>
              <a:rPr sz="900" b="1" spc="0" dirty="0" smtClean="0">
                <a:latin typeface="Tahoma"/>
                <a:cs typeface="Tahoma"/>
              </a:rPr>
              <a:t>н</a:t>
            </a:r>
            <a:r>
              <a:rPr sz="900" b="1" spc="-22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л</a:t>
            </a:r>
            <a:r>
              <a:rPr sz="900" b="1" spc="4" dirty="0" smtClean="0">
                <a:latin typeface="Tahoma"/>
                <a:cs typeface="Tahoma"/>
              </a:rPr>
              <a:t>е</a:t>
            </a:r>
            <a:r>
              <a:rPr sz="900" b="1" spc="0" dirty="0" smtClean="0">
                <a:latin typeface="Tahoma"/>
                <a:cs typeface="Tahoma"/>
              </a:rPr>
              <a:t>ч</a:t>
            </a:r>
            <a:r>
              <a:rPr sz="900" b="1" spc="4" dirty="0" smtClean="0">
                <a:latin typeface="Tahoma"/>
                <a:cs typeface="Tahoma"/>
              </a:rPr>
              <a:t>е</a:t>
            </a:r>
            <a:r>
              <a:rPr sz="900" b="1" spc="-14" dirty="0" smtClean="0">
                <a:latin typeface="Tahoma"/>
                <a:cs typeface="Tahoma"/>
              </a:rPr>
              <a:t>б</a:t>
            </a:r>
            <a:r>
              <a:rPr sz="900" b="1" spc="4" dirty="0" smtClean="0">
                <a:latin typeface="Tahoma"/>
                <a:cs typeface="Tahoma"/>
              </a:rPr>
              <a:t>н</a:t>
            </a:r>
            <a:r>
              <a:rPr sz="900" b="1" spc="0" dirty="0" smtClean="0">
                <a:latin typeface="Tahoma"/>
                <a:cs typeface="Tahoma"/>
              </a:rPr>
              <a:t>о</a:t>
            </a:r>
            <a:r>
              <a:rPr sz="900" b="1" spc="-44" dirty="0" smtClean="0">
                <a:latin typeface="Tahoma"/>
                <a:cs typeface="Tahoma"/>
              </a:rPr>
              <a:t> </a:t>
            </a:r>
            <a:r>
              <a:rPr sz="900" b="1" spc="-4" dirty="0" smtClean="0">
                <a:latin typeface="Tahoma"/>
                <a:cs typeface="Tahoma"/>
              </a:rPr>
              <a:t>з</a:t>
            </a:r>
            <a:r>
              <a:rPr sz="900" b="1" spc="0" dirty="0" smtClean="0">
                <a:latin typeface="Tahoma"/>
                <a:cs typeface="Tahoma"/>
              </a:rPr>
              <a:t>а</a:t>
            </a:r>
            <a:r>
              <a:rPr sz="900" b="1" spc="4" dirty="0" smtClean="0">
                <a:latin typeface="Tahoma"/>
                <a:cs typeface="Tahoma"/>
              </a:rPr>
              <a:t>ве</a:t>
            </a:r>
            <a:r>
              <a:rPr sz="900" b="1" spc="-4" dirty="0" smtClean="0">
                <a:latin typeface="Tahoma"/>
                <a:cs typeface="Tahoma"/>
              </a:rPr>
              <a:t>д</a:t>
            </a:r>
            <a:r>
              <a:rPr sz="900" b="1" spc="4" dirty="0" smtClean="0">
                <a:latin typeface="Tahoma"/>
                <a:cs typeface="Tahoma"/>
              </a:rPr>
              <a:t>ен</a:t>
            </a:r>
            <a:r>
              <a:rPr sz="900" b="1" spc="-9" dirty="0" smtClean="0">
                <a:latin typeface="Tahoma"/>
                <a:cs typeface="Tahoma"/>
              </a:rPr>
              <a:t>и</a:t>
            </a:r>
            <a:r>
              <a:rPr sz="900" b="1" spc="-4" dirty="0" smtClean="0">
                <a:latin typeface="Tahoma"/>
                <a:cs typeface="Tahoma"/>
              </a:rPr>
              <a:t>е</a:t>
            </a:r>
            <a:r>
              <a:rPr sz="900" b="1" spc="0" dirty="0" smtClean="0">
                <a:latin typeface="Tahoma"/>
                <a:cs typeface="Tahoma"/>
              </a:rPr>
              <a:t>,</a:t>
            </a:r>
            <a:r>
              <a:rPr sz="900" b="1" spc="-56" dirty="0" smtClean="0">
                <a:latin typeface="Tahoma"/>
                <a:cs typeface="Tahoma"/>
              </a:rPr>
              <a:t> </a:t>
            </a:r>
            <a:r>
              <a:rPr sz="900" b="1" spc="4" dirty="0" smtClean="0">
                <a:latin typeface="Tahoma"/>
                <a:cs typeface="Tahoma"/>
              </a:rPr>
              <a:t>м</a:t>
            </a:r>
            <a:r>
              <a:rPr sz="900" b="1" spc="-4" dirty="0" smtClean="0">
                <a:latin typeface="Tahoma"/>
                <a:cs typeface="Tahoma"/>
              </a:rPr>
              <a:t>ож</a:t>
            </a:r>
            <a:r>
              <a:rPr sz="900" b="1" spc="0" dirty="0" smtClean="0">
                <a:latin typeface="Tahoma"/>
                <a:cs typeface="Tahoma"/>
              </a:rPr>
              <a:t>е</a:t>
            </a:r>
            <a:r>
              <a:rPr sz="900" b="1" spc="-20" dirty="0" smtClean="0">
                <a:latin typeface="Tahoma"/>
                <a:cs typeface="Tahoma"/>
              </a:rPr>
              <a:t> </a:t>
            </a:r>
            <a:r>
              <a:rPr sz="900" b="1" spc="4" dirty="0" smtClean="0">
                <a:latin typeface="Tahoma"/>
                <a:cs typeface="Tahoma"/>
              </a:rPr>
              <a:t>д</a:t>
            </a:r>
            <a:r>
              <a:rPr sz="900" b="1" spc="0" dirty="0" smtClean="0">
                <a:latin typeface="Tahoma"/>
                <a:cs typeface="Tahoma"/>
              </a:rPr>
              <a:t>а</a:t>
            </a:r>
            <a:r>
              <a:rPr sz="900" b="1" spc="-11" dirty="0" smtClean="0">
                <a:latin typeface="Tahoma"/>
                <a:cs typeface="Tahoma"/>
              </a:rPr>
              <a:t> </a:t>
            </a:r>
            <a:r>
              <a:rPr sz="900" b="1" spc="4" dirty="0" smtClean="0">
                <a:latin typeface="Tahoma"/>
                <a:cs typeface="Tahoma"/>
              </a:rPr>
              <a:t>с</a:t>
            </a:r>
            <a:r>
              <a:rPr sz="900" b="1" spc="0" dirty="0" smtClean="0">
                <a:latin typeface="Tahoma"/>
                <a:cs typeface="Tahoma"/>
              </a:rPr>
              <a:t>е</a:t>
            </a:r>
            <a:r>
              <a:rPr sz="900" b="1" spc="-5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и</a:t>
            </a:r>
            <a:r>
              <a:rPr sz="900" b="1" spc="-4" dirty="0" smtClean="0">
                <a:latin typeface="Tahoma"/>
                <a:cs typeface="Tahoma"/>
              </a:rPr>
              <a:t>зв</a:t>
            </a:r>
            <a:r>
              <a:rPr sz="900" b="1" spc="4" dirty="0" smtClean="0">
                <a:latin typeface="Tahoma"/>
                <a:cs typeface="Tahoma"/>
              </a:rPr>
              <a:t>ъ</a:t>
            </a:r>
            <a:r>
              <a:rPr sz="900" b="1" spc="0" dirty="0" smtClean="0">
                <a:latin typeface="Tahoma"/>
                <a:cs typeface="Tahoma"/>
              </a:rPr>
              <a:t>р</a:t>
            </a:r>
            <a:r>
              <a:rPr sz="900" b="1" spc="-4" dirty="0" smtClean="0">
                <a:latin typeface="Tahoma"/>
                <a:cs typeface="Tahoma"/>
              </a:rPr>
              <a:t>ш</a:t>
            </a:r>
            <a:r>
              <a:rPr sz="900" b="1" spc="0" dirty="0" smtClean="0">
                <a:latin typeface="Tahoma"/>
                <a:cs typeface="Tahoma"/>
              </a:rPr>
              <a:t>и</a:t>
            </a:r>
            <a:r>
              <a:rPr sz="900" b="1" spc="-41" dirty="0" smtClean="0">
                <a:latin typeface="Tahoma"/>
                <a:cs typeface="Tahoma"/>
              </a:rPr>
              <a:t> </a:t>
            </a:r>
            <a:r>
              <a:rPr sz="900" b="1" spc="-4" dirty="0" smtClean="0">
                <a:latin typeface="Tahoma"/>
                <a:cs typeface="Tahoma"/>
              </a:rPr>
              <a:t>п</a:t>
            </a:r>
            <a:r>
              <a:rPr sz="900" b="1" spc="0" dirty="0" smtClean="0">
                <a:latin typeface="Tahoma"/>
                <a:cs typeface="Tahoma"/>
              </a:rPr>
              <a:t>о</a:t>
            </a:r>
            <a:r>
              <a:rPr sz="900" b="1" spc="-1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и</a:t>
            </a:r>
            <a:r>
              <a:rPr sz="900" b="1" spc="4" dirty="0" smtClean="0">
                <a:latin typeface="Tahoma"/>
                <a:cs typeface="Tahoma"/>
              </a:rPr>
              <a:t>с</a:t>
            </a:r>
            <a:r>
              <a:rPr sz="900" b="1" spc="-4" dirty="0" smtClean="0">
                <a:latin typeface="Tahoma"/>
                <a:cs typeface="Tahoma"/>
              </a:rPr>
              <a:t>к</a:t>
            </a:r>
            <a:r>
              <a:rPr sz="900" b="1" spc="0" dirty="0" smtClean="0">
                <a:latin typeface="Tahoma"/>
                <a:cs typeface="Tahoma"/>
              </a:rPr>
              <a:t>а</a:t>
            </a:r>
            <a:r>
              <a:rPr sz="900" b="1" spc="4" dirty="0" smtClean="0">
                <a:latin typeface="Tahoma"/>
                <a:cs typeface="Tahoma"/>
              </a:rPr>
              <a:t>н</a:t>
            </a:r>
            <a:r>
              <a:rPr sz="900" b="1" spc="0" dirty="0" smtClean="0">
                <a:latin typeface="Tahoma"/>
                <a:cs typeface="Tahoma"/>
              </a:rPr>
              <a:t>е</a:t>
            </a:r>
            <a:r>
              <a:rPr sz="900" b="1" spc="-27" dirty="0" smtClean="0">
                <a:latin typeface="Tahoma"/>
                <a:cs typeface="Tahoma"/>
              </a:rPr>
              <a:t> </a:t>
            </a:r>
            <a:r>
              <a:rPr sz="900" b="1" spc="-9" dirty="0" smtClean="0">
                <a:latin typeface="Tahoma"/>
                <a:cs typeface="Tahoma"/>
              </a:rPr>
              <a:t>н</a:t>
            </a:r>
            <a:r>
              <a:rPr sz="900" b="1" spc="0" dirty="0" smtClean="0">
                <a:latin typeface="Tahoma"/>
                <a:cs typeface="Tahoma"/>
              </a:rPr>
              <a:t>а</a:t>
            </a:r>
            <a:r>
              <a:rPr sz="900" b="1" spc="-11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л</a:t>
            </a:r>
            <a:r>
              <a:rPr sz="900" b="1" spc="4" dirty="0" smtClean="0">
                <a:latin typeface="Tahoma"/>
                <a:cs typeface="Tahoma"/>
              </a:rPr>
              <a:t>е</a:t>
            </a:r>
            <a:r>
              <a:rPr sz="900" b="1" spc="-4" dirty="0" smtClean="0">
                <a:latin typeface="Tahoma"/>
                <a:cs typeface="Tahoma"/>
              </a:rPr>
              <a:t>к</a:t>
            </a:r>
            <a:r>
              <a:rPr sz="900" b="1" spc="0" dirty="0" smtClean="0">
                <a:latin typeface="Tahoma"/>
                <a:cs typeface="Tahoma"/>
              </a:rPr>
              <a:t>ар</a:t>
            </a:r>
            <a:r>
              <a:rPr sz="900" b="1" spc="4" dirty="0" smtClean="0">
                <a:latin typeface="Tahoma"/>
                <a:cs typeface="Tahoma"/>
              </a:rPr>
              <a:t>я</a:t>
            </a:r>
            <a:r>
              <a:rPr sz="900" b="1" spc="0" dirty="0" smtClean="0">
                <a:latin typeface="Tahoma"/>
                <a:cs typeface="Tahoma"/>
              </a:rPr>
              <a:t>,</a:t>
            </a:r>
            <a:r>
              <a:rPr sz="900" b="1" spc="-40" dirty="0" smtClean="0">
                <a:latin typeface="Tahoma"/>
                <a:cs typeface="Tahoma"/>
              </a:rPr>
              <a:t> </a:t>
            </a:r>
            <a:r>
              <a:rPr sz="900" b="1" spc="-4" dirty="0" smtClean="0">
                <a:latin typeface="Tahoma"/>
                <a:cs typeface="Tahoma"/>
              </a:rPr>
              <a:t>ко</a:t>
            </a:r>
            <a:r>
              <a:rPr sz="900" b="1" spc="0" dirty="0" smtClean="0">
                <a:latin typeface="Tahoma"/>
                <a:cs typeface="Tahoma"/>
              </a:rPr>
              <a:t>йто</a:t>
            </a:r>
            <a:r>
              <a:rPr sz="900" b="1" spc="-32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е </a:t>
            </a:r>
            <a:r>
              <a:rPr sz="900" b="1" spc="-4" dirty="0" smtClean="0">
                <a:latin typeface="Tahoma"/>
                <a:cs typeface="Tahoma"/>
              </a:rPr>
              <a:t>ко</a:t>
            </a:r>
            <a:r>
              <a:rPr sz="900" b="1" spc="4" dirty="0" smtClean="0">
                <a:latin typeface="Tahoma"/>
                <a:cs typeface="Tahoma"/>
              </a:rPr>
              <a:t>нс</a:t>
            </a:r>
            <a:r>
              <a:rPr sz="900" b="1" spc="0" dirty="0" smtClean="0">
                <a:latin typeface="Tahoma"/>
                <a:cs typeface="Tahoma"/>
              </a:rPr>
              <a:t>та</a:t>
            </a:r>
            <a:r>
              <a:rPr sz="900" b="1" spc="-184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тирал </a:t>
            </a:r>
            <a:r>
              <a:rPr sz="900" b="1" spc="4" dirty="0" smtClean="0">
                <a:latin typeface="Tahoma"/>
                <a:cs typeface="Tahoma"/>
              </a:rPr>
              <a:t>смъ</a:t>
            </a:r>
            <a:r>
              <a:rPr sz="900" b="1" spc="0" dirty="0" smtClean="0">
                <a:latin typeface="Tahoma"/>
                <a:cs typeface="Tahoma"/>
              </a:rPr>
              <a:t>ртта,</a:t>
            </a:r>
            <a:r>
              <a:rPr sz="900" b="1" spc="-45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или</a:t>
            </a:r>
            <a:r>
              <a:rPr sz="900" b="1" spc="-17" dirty="0" smtClean="0">
                <a:latin typeface="Tahoma"/>
                <a:cs typeface="Tahoma"/>
              </a:rPr>
              <a:t> </a:t>
            </a:r>
            <a:r>
              <a:rPr sz="900" b="1" spc="-4" dirty="0" smtClean="0">
                <a:latin typeface="Tahoma"/>
                <a:cs typeface="Tahoma"/>
              </a:rPr>
              <a:t>п</a:t>
            </a:r>
            <a:r>
              <a:rPr sz="900" b="1" spc="0" dirty="0" smtClean="0">
                <a:latin typeface="Tahoma"/>
                <a:cs typeface="Tahoma"/>
              </a:rPr>
              <a:t>о</a:t>
            </a:r>
            <a:r>
              <a:rPr sz="900" b="1" spc="-16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и</a:t>
            </a:r>
            <a:r>
              <a:rPr sz="900" b="1" spc="4" dirty="0" smtClean="0">
                <a:latin typeface="Tahoma"/>
                <a:cs typeface="Tahoma"/>
              </a:rPr>
              <a:t>с</a:t>
            </a:r>
            <a:r>
              <a:rPr sz="900" b="1" spc="-4" dirty="0" smtClean="0">
                <a:latin typeface="Tahoma"/>
                <a:cs typeface="Tahoma"/>
              </a:rPr>
              <a:t>к</a:t>
            </a:r>
            <a:r>
              <a:rPr sz="900" b="1" spc="0" dirty="0" smtClean="0">
                <a:latin typeface="Tahoma"/>
                <a:cs typeface="Tahoma"/>
              </a:rPr>
              <a:t>а</a:t>
            </a:r>
            <a:r>
              <a:rPr sz="900" b="1" spc="4" dirty="0" smtClean="0">
                <a:latin typeface="Tahoma"/>
                <a:cs typeface="Tahoma"/>
              </a:rPr>
              <a:t>н</a:t>
            </a:r>
            <a:r>
              <a:rPr sz="900" b="1" spc="0" dirty="0" smtClean="0">
                <a:latin typeface="Tahoma"/>
                <a:cs typeface="Tahoma"/>
              </a:rPr>
              <a:t>е</a:t>
            </a:r>
            <a:r>
              <a:rPr sz="900" b="1" spc="-27" dirty="0" smtClean="0">
                <a:latin typeface="Tahoma"/>
                <a:cs typeface="Tahoma"/>
              </a:rPr>
              <a:t> </a:t>
            </a:r>
            <a:r>
              <a:rPr sz="900" b="1" spc="-9" dirty="0" smtClean="0">
                <a:latin typeface="Tahoma"/>
                <a:cs typeface="Tahoma"/>
              </a:rPr>
              <a:t>н</a:t>
            </a:r>
            <a:r>
              <a:rPr sz="900" b="1" spc="0" dirty="0" smtClean="0">
                <a:latin typeface="Tahoma"/>
                <a:cs typeface="Tahoma"/>
              </a:rPr>
              <a:t>а</a:t>
            </a:r>
            <a:r>
              <a:rPr sz="900" b="1" spc="-11" dirty="0" smtClean="0">
                <a:latin typeface="Tahoma"/>
                <a:cs typeface="Tahoma"/>
              </a:rPr>
              <a:t> </a:t>
            </a:r>
            <a:r>
              <a:rPr sz="900" b="1" spc="0" dirty="0" smtClean="0">
                <a:latin typeface="Tahoma"/>
                <a:cs typeface="Tahoma"/>
              </a:rPr>
              <a:t>бли</a:t>
            </a:r>
            <a:r>
              <a:rPr sz="900" b="1" spc="-4" dirty="0" smtClean="0">
                <a:latin typeface="Tahoma"/>
                <a:cs typeface="Tahoma"/>
              </a:rPr>
              <a:t>зк</a:t>
            </a:r>
            <a:r>
              <a:rPr sz="900" b="1" spc="0" dirty="0" smtClean="0">
                <a:latin typeface="Tahoma"/>
                <a:cs typeface="Tahoma"/>
              </a:rPr>
              <a:t>ите</a:t>
            </a:r>
            <a:r>
              <a:rPr sz="900" b="1" spc="-38" dirty="0" smtClean="0">
                <a:latin typeface="Tahoma"/>
                <a:cs typeface="Tahoma"/>
              </a:rPr>
              <a:t> </a:t>
            </a:r>
            <a:r>
              <a:rPr sz="900" b="1" spc="4" dirty="0" smtClean="0">
                <a:latin typeface="Tahoma"/>
                <a:cs typeface="Tahoma"/>
              </a:rPr>
              <a:t>н</a:t>
            </a:r>
            <a:r>
              <a:rPr sz="900" b="1" spc="0" dirty="0" smtClean="0">
                <a:latin typeface="Tahoma"/>
                <a:cs typeface="Tahoma"/>
              </a:rPr>
              <a:t>а</a:t>
            </a:r>
            <a:r>
              <a:rPr sz="900" b="1" spc="-11" dirty="0" smtClean="0">
                <a:latin typeface="Tahoma"/>
                <a:cs typeface="Tahoma"/>
              </a:rPr>
              <a:t> </a:t>
            </a:r>
            <a:r>
              <a:rPr sz="900" b="1" spc="-4" dirty="0" smtClean="0">
                <a:latin typeface="Tahoma"/>
                <a:cs typeface="Tahoma"/>
              </a:rPr>
              <a:t>по</a:t>
            </a:r>
            <a:r>
              <a:rPr sz="900" b="1" spc="0" dirty="0" smtClean="0">
                <a:latin typeface="Tahoma"/>
                <a:cs typeface="Tahoma"/>
              </a:rPr>
              <a:t>чи</a:t>
            </a:r>
            <a:r>
              <a:rPr sz="900" b="1" spc="4" dirty="0" smtClean="0">
                <a:latin typeface="Tahoma"/>
                <a:cs typeface="Tahoma"/>
              </a:rPr>
              <a:t>н</a:t>
            </a:r>
            <a:r>
              <a:rPr sz="900" b="1" spc="0" dirty="0" smtClean="0">
                <a:latin typeface="Tahoma"/>
                <a:cs typeface="Tahoma"/>
              </a:rPr>
              <a:t>али</a:t>
            </a:r>
            <a:r>
              <a:rPr sz="900" b="1" spc="4" dirty="0" smtClean="0">
                <a:latin typeface="Tahoma"/>
                <a:cs typeface="Tahoma"/>
              </a:rPr>
              <a:t>я</a:t>
            </a:r>
            <a:r>
              <a:rPr sz="900" b="1" spc="0" dirty="0" smtClean="0">
                <a:latin typeface="Tahoma"/>
                <a:cs typeface="Tahoma"/>
              </a:rPr>
              <a:t>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09747" y="5422224"/>
            <a:ext cx="7497680" cy="1494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2896"/>
              </a:lnSpc>
              <a:spcBef>
                <a:spcPts val="190"/>
              </a:spcBef>
              <a:tabLst>
                <a:tab pos="342900" algn="l"/>
              </a:tabLst>
            </a:pPr>
            <a:r>
              <a:rPr sz="145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45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	</a:t>
            </a:r>
            <a:r>
              <a:rPr sz="2400" spc="0" dirty="0" smtClean="0">
                <a:latin typeface="Tahoma"/>
                <a:cs typeface="Tahoma"/>
              </a:rPr>
              <a:t>Чл</a:t>
            </a:r>
            <a:r>
              <a:rPr sz="2400" spc="4" dirty="0" smtClean="0">
                <a:latin typeface="Tahoma"/>
                <a:cs typeface="Tahoma"/>
              </a:rPr>
              <a:t>.</a:t>
            </a:r>
            <a:r>
              <a:rPr sz="2400" spc="0" dirty="0" smtClean="0">
                <a:latin typeface="Tahoma"/>
                <a:cs typeface="Tahoma"/>
              </a:rPr>
              <a:t>98.</a:t>
            </a:r>
            <a:r>
              <a:rPr sz="2400" spc="-54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(</a:t>
            </a:r>
            <a:r>
              <a:rPr sz="2400" spc="0" dirty="0" smtClean="0">
                <a:latin typeface="Tahoma"/>
                <a:cs typeface="Tahoma"/>
              </a:rPr>
              <a:t>2)</a:t>
            </a:r>
            <a:r>
              <a:rPr sz="2400" spc="-16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4" dirty="0" smtClean="0">
                <a:latin typeface="Tahoma"/>
                <a:cs typeface="Tahoma"/>
              </a:rPr>
              <a:t>а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л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г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ат</a:t>
            </a:r>
            <a:r>
              <a:rPr sz="2400" spc="4" dirty="0" smtClean="0">
                <a:latin typeface="Tahoma"/>
                <a:cs typeface="Tahoma"/>
              </a:rPr>
              <a:t>ом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4" dirty="0" smtClean="0">
                <a:latin typeface="Tahoma"/>
                <a:cs typeface="Tahoma"/>
              </a:rPr>
              <a:t>ч</a:t>
            </a:r>
            <a:r>
              <a:rPr sz="2400" spc="9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32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у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4" dirty="0" smtClean="0">
                <a:latin typeface="Tahoma"/>
                <a:cs typeface="Tahoma"/>
              </a:rPr>
              <a:t>оп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4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я</a:t>
            </a:r>
            <a:r>
              <a:rPr sz="2400" spc="-99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5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ли</a:t>
            </a:r>
            <a:r>
              <a:rPr sz="2400" spc="0" dirty="0" smtClean="0">
                <a:latin typeface="Tahoma"/>
                <a:cs typeface="Tahoma"/>
              </a:rPr>
              <a:t>ца, </a:t>
            </a:r>
            <a:endParaRPr sz="2400">
              <a:latin typeface="Tahoma"/>
              <a:cs typeface="Tahoma"/>
            </a:endParaRPr>
          </a:p>
          <a:p>
            <a:pPr marL="355600">
              <a:lnSpc>
                <a:spcPts val="2896"/>
              </a:lnSpc>
              <a:tabLst>
                <a:tab pos="342900" algn="l"/>
              </a:tabLst>
            </a:pP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4" dirty="0" smtClean="0">
                <a:latin typeface="Tahoma"/>
                <a:cs typeface="Tahoma"/>
              </a:rPr>
              <a:t>оч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1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али</a:t>
            </a:r>
            <a:r>
              <a:rPr sz="2400" spc="-12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9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в</a:t>
            </a:r>
            <a:r>
              <a:rPr sz="2400" spc="4" dirty="0" smtClean="0">
                <a:latin typeface="Tahoma"/>
                <a:cs typeface="Tahoma"/>
              </a:rPr>
              <a:t>ъ</a:t>
            </a:r>
            <a:r>
              <a:rPr sz="2400" spc="0" dirty="0" smtClean="0">
                <a:latin typeface="Tahoma"/>
                <a:cs typeface="Tahoma"/>
              </a:rPr>
              <a:t>н</a:t>
            </a:r>
            <a:r>
              <a:rPr sz="2400" spc="-64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ле</a:t>
            </a:r>
            <a:r>
              <a:rPr sz="2400" spc="4" dirty="0" smtClean="0">
                <a:latin typeface="Tahoma"/>
                <a:cs typeface="Tahoma"/>
              </a:rPr>
              <a:t>ч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бн</a:t>
            </a:r>
            <a:r>
              <a:rPr sz="2400" spc="0" dirty="0" smtClean="0">
                <a:latin typeface="Tahoma"/>
                <a:cs typeface="Tahoma"/>
              </a:rPr>
              <a:t>о</a:t>
            </a:r>
            <a:r>
              <a:rPr sz="2400" spc="-76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ав</a:t>
            </a:r>
            <a:r>
              <a:rPr sz="2400" spc="4" dirty="0" smtClean="0">
                <a:latin typeface="Tahoma"/>
                <a:cs typeface="Tahoma"/>
              </a:rPr>
              <a:t>ед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ни</a:t>
            </a:r>
            <a:r>
              <a:rPr sz="2400" spc="0" dirty="0" smtClean="0">
                <a:latin typeface="Tahoma"/>
                <a:cs typeface="Tahoma"/>
              </a:rPr>
              <a:t>е,</a:t>
            </a:r>
            <a:r>
              <a:rPr sz="2400" spc="-121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мо</a:t>
            </a:r>
            <a:r>
              <a:rPr sz="2400" spc="0" dirty="0" smtClean="0">
                <a:latin typeface="Tahoma"/>
                <a:cs typeface="Tahoma"/>
              </a:rPr>
              <a:t>же</a:t>
            </a:r>
            <a:r>
              <a:rPr sz="2400" spc="-58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се </a:t>
            </a:r>
            <a:endParaRPr sz="2400">
              <a:latin typeface="Tahoma"/>
              <a:cs typeface="Tahoma"/>
            </a:endParaRPr>
          </a:p>
          <a:p>
            <a:pPr marL="355600">
              <a:lnSpc>
                <a:spcPts val="2908"/>
              </a:lnSpc>
              <a:tabLst>
                <a:tab pos="342900" algn="l"/>
              </a:tabLst>
            </a:pP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9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въ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9" dirty="0" smtClean="0">
                <a:latin typeface="Tahoma"/>
                <a:cs typeface="Tahoma"/>
              </a:rPr>
              <a:t>ш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-121" dirty="0" smtClean="0">
                <a:latin typeface="Tahoma"/>
                <a:cs typeface="Tahoma"/>
              </a:rPr>
              <a:t> </a:t>
            </a:r>
            <a:r>
              <a:rPr sz="2400" b="1" spc="0" dirty="0" smtClean="0">
                <a:solidFill>
                  <a:srgbClr val="BF0000"/>
                </a:solidFill>
                <a:latin typeface="Tahoma"/>
                <a:cs typeface="Tahoma"/>
              </a:rPr>
              <a:t>по</a:t>
            </a:r>
            <a:r>
              <a:rPr sz="2400" b="1" spc="-40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400" b="1" spc="0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2400" b="1" spc="4" dirty="0" smtClean="0">
                <a:solidFill>
                  <a:srgbClr val="BF0000"/>
                </a:solidFill>
                <a:latin typeface="Tahoma"/>
                <a:cs typeface="Tahoma"/>
              </a:rPr>
              <a:t>ска</a:t>
            </a:r>
            <a:r>
              <a:rPr sz="2400" b="1" spc="0" dirty="0" smtClean="0">
                <a:solidFill>
                  <a:srgbClr val="BF0000"/>
                </a:solidFill>
                <a:latin typeface="Tahoma"/>
                <a:cs typeface="Tahoma"/>
              </a:rPr>
              <a:t>не</a:t>
            </a:r>
            <a:r>
              <a:rPr sz="2400" b="1" spc="-76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400" b="1" spc="0" dirty="0" smtClean="0">
                <a:solidFill>
                  <a:srgbClr val="BF0000"/>
                </a:solidFill>
                <a:latin typeface="Tahoma"/>
                <a:cs typeface="Tahoma"/>
              </a:rPr>
              <a:t>на</a:t>
            </a:r>
            <a:r>
              <a:rPr sz="2400" b="1" spc="-24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400" b="1" spc="0" dirty="0" smtClean="0">
                <a:solidFill>
                  <a:srgbClr val="BF0000"/>
                </a:solidFill>
                <a:latin typeface="Tahoma"/>
                <a:cs typeface="Tahoma"/>
              </a:rPr>
              <a:t>л</a:t>
            </a:r>
            <a:r>
              <a:rPr sz="2400" b="1" spc="9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r>
              <a:rPr sz="2400" b="1" spc="4" dirty="0" smtClean="0">
                <a:solidFill>
                  <a:srgbClr val="BF0000"/>
                </a:solidFill>
                <a:latin typeface="Tahoma"/>
                <a:cs typeface="Tahoma"/>
              </a:rPr>
              <a:t>ка</a:t>
            </a:r>
            <a:r>
              <a:rPr sz="2400" b="1" spc="-9" dirty="0" smtClean="0">
                <a:solidFill>
                  <a:srgbClr val="BF0000"/>
                </a:solidFill>
                <a:latin typeface="Tahoma"/>
                <a:cs typeface="Tahoma"/>
              </a:rPr>
              <a:t>р</a:t>
            </a:r>
            <a:r>
              <a:rPr sz="2400" b="1" spc="4" dirty="0" smtClean="0">
                <a:solidFill>
                  <a:srgbClr val="BF0000"/>
                </a:solidFill>
                <a:latin typeface="Tahoma"/>
                <a:cs typeface="Tahoma"/>
              </a:rPr>
              <a:t>я</a:t>
            </a:r>
            <a:r>
              <a:rPr sz="2400" spc="0" dirty="0" smtClean="0">
                <a:latin typeface="Tahoma"/>
                <a:cs typeface="Tahoma"/>
              </a:rPr>
              <a:t>,</a:t>
            </a:r>
            <a:r>
              <a:rPr sz="2400" spc="-9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к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9" dirty="0" smtClean="0">
                <a:latin typeface="Tahoma"/>
                <a:cs typeface="Tahoma"/>
              </a:rPr>
              <a:t>й</a:t>
            </a:r>
            <a:r>
              <a:rPr sz="2400" spc="0" dirty="0" smtClean="0">
                <a:latin typeface="Tahoma"/>
                <a:cs typeface="Tahoma"/>
              </a:rPr>
              <a:t>то</a:t>
            </a:r>
            <a:r>
              <a:rPr sz="2400" spc="-52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е </a:t>
            </a:r>
            <a:endParaRPr sz="2400">
              <a:latin typeface="Tahoma"/>
              <a:cs typeface="Tahoma"/>
            </a:endParaRPr>
          </a:p>
          <a:p>
            <a:pPr marL="355600">
              <a:lnSpc>
                <a:spcPts val="2896"/>
              </a:lnSpc>
              <a:tabLst>
                <a:tab pos="342900" algn="l"/>
              </a:tabLst>
            </a:pPr>
            <a:r>
              <a:rPr sz="2400" spc="0" dirty="0" smtClean="0">
                <a:latin typeface="Tahoma"/>
                <a:cs typeface="Tahoma"/>
              </a:rPr>
              <a:t>к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9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стати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ал</a:t>
            </a:r>
            <a:r>
              <a:rPr sz="2400" spc="-137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9" dirty="0" smtClean="0">
                <a:latin typeface="Tahoma"/>
                <a:cs typeface="Tahoma"/>
              </a:rPr>
              <a:t>м</a:t>
            </a:r>
            <a:r>
              <a:rPr sz="2400" spc="0" dirty="0" smtClean="0">
                <a:latin typeface="Tahoma"/>
                <a:cs typeface="Tahoma"/>
              </a:rPr>
              <a:t>ъ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тта</a:t>
            </a:r>
            <a:r>
              <a:rPr sz="2400" spc="-53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ли</a:t>
            </a:r>
            <a:r>
              <a:rPr sz="2400" spc="-30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400" spc="-4" dirty="0" smtClean="0">
                <a:solidFill>
                  <a:srgbClr val="BF0000"/>
                </a:solidFill>
                <a:latin typeface="Tahoma"/>
                <a:cs typeface="Tahoma"/>
              </a:rPr>
              <a:t>п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2400" spc="-11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400" spc="4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2400" spc="-14" dirty="0" smtClean="0">
                <a:solidFill>
                  <a:srgbClr val="BF0000"/>
                </a:solidFill>
                <a:latin typeface="Tahoma"/>
                <a:cs typeface="Tahoma"/>
              </a:rPr>
              <a:t>с</a:t>
            </a:r>
            <a:r>
              <a:rPr sz="2400" spc="4" dirty="0" smtClean="0">
                <a:solidFill>
                  <a:srgbClr val="BF0000"/>
                </a:solidFill>
                <a:latin typeface="Tahoma"/>
                <a:cs typeface="Tahoma"/>
              </a:rPr>
              <a:t>к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r>
              <a:rPr sz="2400" spc="4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r>
              <a:rPr sz="2400" spc="-75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400" spc="4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r>
              <a:rPr sz="2400" spc="-25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б</a:t>
            </a:r>
            <a:r>
              <a:rPr sz="2400" spc="-4" dirty="0" smtClean="0">
                <a:solidFill>
                  <a:srgbClr val="BF0000"/>
                </a:solidFill>
                <a:latin typeface="Tahoma"/>
                <a:cs typeface="Tahoma"/>
              </a:rPr>
              <a:t>л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2400" spc="4" dirty="0" smtClean="0">
                <a:solidFill>
                  <a:srgbClr val="BF0000"/>
                </a:solidFill>
                <a:latin typeface="Tahoma"/>
                <a:cs typeface="Tahoma"/>
              </a:rPr>
              <a:t>з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к</a:t>
            </a:r>
            <a:r>
              <a:rPr sz="2400" spc="9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те </a:t>
            </a:r>
            <a:endParaRPr sz="2400">
              <a:latin typeface="Tahoma"/>
              <a:cs typeface="Tahoma"/>
            </a:endParaRPr>
          </a:p>
          <a:p>
            <a:pPr marL="355600">
              <a:lnSpc>
                <a:spcPts val="2896"/>
              </a:lnSpc>
              <a:tabLst>
                <a:tab pos="342900" algn="l"/>
              </a:tabLst>
            </a:pPr>
            <a:r>
              <a:rPr sz="2400" spc="4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а п</a:t>
            </a:r>
            <a:r>
              <a:rPr sz="2400" spc="4" dirty="0" smtClean="0">
                <a:solidFill>
                  <a:srgbClr val="BF0000"/>
                </a:solidFill>
                <a:latin typeface="Tahoma"/>
                <a:cs typeface="Tahoma"/>
              </a:rPr>
              <a:t>оч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2400" spc="14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r>
              <a:rPr sz="2400" spc="4" dirty="0" smtClean="0">
                <a:solidFill>
                  <a:srgbClr val="BF0000"/>
                </a:solidFill>
                <a:latin typeface="Tahoma"/>
                <a:cs typeface="Tahoma"/>
              </a:rPr>
              <a:t>л</a:t>
            </a:r>
            <a:r>
              <a:rPr sz="2400" spc="0" dirty="0" smtClean="0">
                <a:solidFill>
                  <a:srgbClr val="BF0000"/>
                </a:solidFill>
                <a:latin typeface="Tahoma"/>
                <a:cs typeface="Tahoma"/>
              </a:rPr>
              <a:t>ия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5959" y="1341119"/>
            <a:ext cx="359219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6" name="object 6"/>
          <p:cNvSpPr txBox="1"/>
          <p:nvPr/>
        </p:nvSpPr>
        <p:spPr>
          <a:xfrm>
            <a:off x="2325179" y="1341119"/>
            <a:ext cx="184848" cy="555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965959" y="1449323"/>
            <a:ext cx="359219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965959" y="1896617"/>
            <a:ext cx="123443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089403" y="1896617"/>
            <a:ext cx="235775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325179" y="1896617"/>
            <a:ext cx="184848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1674875" y="1798319"/>
            <a:ext cx="562355" cy="42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65959" y="1623059"/>
            <a:ext cx="342899" cy="272795"/>
          </a:xfrm>
          <a:custGeom>
            <a:avLst/>
            <a:gdLst/>
            <a:ahLst/>
            <a:cxnLst/>
            <a:rect l="l" t="t" r="r" b="b"/>
            <a:pathLst>
              <a:path w="342899" h="272795">
                <a:moveTo>
                  <a:pt x="0" y="272795"/>
                </a:moveTo>
                <a:lnTo>
                  <a:pt x="342899" y="272795"/>
                </a:lnTo>
                <a:lnTo>
                  <a:pt x="342899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326385" y="1341119"/>
            <a:ext cx="0" cy="106679"/>
          </a:xfrm>
          <a:custGeom>
            <a:avLst/>
            <a:gdLst/>
            <a:ahLst/>
            <a:cxnLst/>
            <a:rect l="l" t="t" r="r" b="b"/>
            <a:pathLst>
              <a:path h="106679">
                <a:moveTo>
                  <a:pt x="0" y="0"/>
                </a:moveTo>
                <a:lnTo>
                  <a:pt x="0" y="106679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965959" y="1449323"/>
            <a:ext cx="342899" cy="173736"/>
          </a:xfrm>
          <a:custGeom>
            <a:avLst/>
            <a:gdLst/>
            <a:ahLst/>
            <a:cxnLst/>
            <a:rect l="l" t="t" r="r" b="b"/>
            <a:pathLst>
              <a:path w="342899" h="173736">
                <a:moveTo>
                  <a:pt x="342899" y="0"/>
                </a:moveTo>
                <a:lnTo>
                  <a:pt x="0" y="0"/>
                </a:lnTo>
                <a:lnTo>
                  <a:pt x="0" y="173736"/>
                </a:lnTo>
                <a:lnTo>
                  <a:pt x="342899" y="173736"/>
                </a:lnTo>
                <a:lnTo>
                  <a:pt x="342899" y="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26385" y="1449323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089403" y="2071115"/>
            <a:ext cx="219456" cy="272796"/>
          </a:xfrm>
          <a:custGeom>
            <a:avLst/>
            <a:gdLst/>
            <a:ahLst/>
            <a:cxnLst/>
            <a:rect l="l" t="t" r="r" b="b"/>
            <a:pathLst>
              <a:path w="219456" h="272796">
                <a:moveTo>
                  <a:pt x="0" y="272796"/>
                </a:moveTo>
                <a:lnTo>
                  <a:pt x="219456" y="272796"/>
                </a:lnTo>
                <a:lnTo>
                  <a:pt x="219456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89403" y="1897379"/>
            <a:ext cx="219456" cy="173736"/>
          </a:xfrm>
          <a:custGeom>
            <a:avLst/>
            <a:gdLst/>
            <a:ahLst/>
            <a:cxnLst/>
            <a:rect l="l" t="t" r="r" b="b"/>
            <a:pathLst>
              <a:path w="219456" h="173736">
                <a:moveTo>
                  <a:pt x="219456" y="0"/>
                </a:moveTo>
                <a:lnTo>
                  <a:pt x="0" y="0"/>
                </a:lnTo>
                <a:lnTo>
                  <a:pt x="0" y="173736"/>
                </a:lnTo>
                <a:lnTo>
                  <a:pt x="219456" y="173736"/>
                </a:lnTo>
                <a:lnTo>
                  <a:pt x="219456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42387" y="2071115"/>
            <a:ext cx="167639" cy="272796"/>
          </a:xfrm>
          <a:custGeom>
            <a:avLst/>
            <a:gdLst/>
            <a:ahLst/>
            <a:cxnLst/>
            <a:rect l="l" t="t" r="r" b="b"/>
            <a:pathLst>
              <a:path w="167639" h="272796">
                <a:moveTo>
                  <a:pt x="0" y="272796"/>
                </a:moveTo>
                <a:lnTo>
                  <a:pt x="167639" y="272796"/>
                </a:lnTo>
                <a:lnTo>
                  <a:pt x="167639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42387" y="1897379"/>
            <a:ext cx="167639" cy="173736"/>
          </a:xfrm>
          <a:custGeom>
            <a:avLst/>
            <a:gdLst/>
            <a:ahLst/>
            <a:cxnLst/>
            <a:rect l="l" t="t" r="r" b="b"/>
            <a:pathLst>
              <a:path w="167639" h="173736">
                <a:moveTo>
                  <a:pt x="167639" y="0"/>
                </a:moveTo>
                <a:lnTo>
                  <a:pt x="0" y="0"/>
                </a:lnTo>
                <a:lnTo>
                  <a:pt x="0" y="173736"/>
                </a:lnTo>
                <a:lnTo>
                  <a:pt x="167639" y="173736"/>
                </a:lnTo>
                <a:lnTo>
                  <a:pt x="167639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326385" y="1897379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167632" y="871053"/>
            <a:ext cx="5352523" cy="558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400"/>
              </a:lnSpc>
              <a:spcBef>
                <a:spcPts val="220"/>
              </a:spcBef>
            </a:pP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сл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уч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4000" spc="-190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ОП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Л</a:t>
            </a:r>
            <a:r>
              <a:rPr sz="4000" spc="-86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4200" u="heavy" spc="0" dirty="0" smtClean="0">
                <a:solidFill>
                  <a:srgbClr val="FF0000"/>
                </a:solidFill>
                <a:latin typeface="Tahoma"/>
                <a:cs typeface="Tahoma"/>
              </a:rPr>
              <a:t>не</a:t>
            </a:r>
            <a:r>
              <a:rPr sz="4200" u="heavy" spc="-34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4200" u="heavy" spc="-9" dirty="0" smtClean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4200" u="heavy" spc="14" dirty="0" smtClean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4200" u="heavy" spc="9" dirty="0" smtClean="0">
                <a:solidFill>
                  <a:srgbClr val="FF0000"/>
                </a:solidFill>
                <a:latin typeface="Tahoma"/>
                <a:cs typeface="Tahoma"/>
              </a:rPr>
              <a:t>я</a:t>
            </a:r>
            <a:r>
              <a:rPr sz="4200" u="heavy" spc="14" dirty="0" smtClean="0">
                <a:solidFill>
                  <a:srgbClr val="FF0000"/>
                </a:solidFill>
                <a:latin typeface="Tahoma"/>
                <a:cs typeface="Tahoma"/>
              </a:rPr>
              <a:t>б</a:t>
            </a:r>
            <a:r>
              <a:rPr sz="4200" u="heavy" spc="0" dirty="0" smtClean="0">
                <a:solidFill>
                  <a:srgbClr val="FF0000"/>
                </a:solidFill>
                <a:latin typeface="Tahoma"/>
                <a:cs typeface="Tahoma"/>
              </a:rPr>
              <a:t>ва</a:t>
            </a:r>
            <a:endParaRPr sz="42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4216" y="892528"/>
            <a:ext cx="400425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В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98367" y="892528"/>
            <a:ext cx="91500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кои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577831" y="892528"/>
            <a:ext cx="64959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-9" dirty="0" smtClean="0">
                <a:solidFill>
                  <a:srgbClr val="313397"/>
                </a:solidFill>
                <a:latin typeface="Tahoma"/>
                <a:cs typeface="Tahoma"/>
              </a:rPr>
              <a:t>д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42691" y="1552420"/>
            <a:ext cx="507202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19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4000" spc="-14" dirty="0" smtClean="0">
                <a:solidFill>
                  <a:srgbClr val="313397"/>
                </a:solidFill>
                <a:latin typeface="Tahoma"/>
                <a:cs typeface="Tahoma"/>
              </a:rPr>
              <a:t>з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д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19" dirty="0" smtClean="0">
                <a:solidFill>
                  <a:srgbClr val="313397"/>
                </a:solidFill>
                <a:latin typeface="Tahoma"/>
                <a:cs typeface="Tahoma"/>
              </a:rPr>
              <a:t>в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-240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ъ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о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бще</a:t>
            </a:r>
            <a:r>
              <a:rPr sz="4000" spc="-4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е</a:t>
            </a:r>
            <a:r>
              <a:rPr sz="4000" spc="-313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4000" spc="-14" dirty="0" smtClean="0">
                <a:solidFill>
                  <a:srgbClr val="313397"/>
                </a:solidFill>
                <a:latin typeface="Tahoma"/>
                <a:cs typeface="Tahoma"/>
              </a:rPr>
              <a:t>з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74000" y="1552420"/>
            <a:ext cx="18923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4" dirty="0" err="1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4000" spc="19" dirty="0" err="1" smtClean="0">
                <a:solidFill>
                  <a:srgbClr val="313397"/>
                </a:solidFill>
                <a:latin typeface="Tahoma"/>
                <a:cs typeface="Tahoma"/>
              </a:rPr>
              <a:t>м</a:t>
            </a:r>
            <a:r>
              <a:rPr sz="4000" spc="0" dirty="0" err="1" smtClean="0">
                <a:solidFill>
                  <a:srgbClr val="313397"/>
                </a:solidFill>
                <a:latin typeface="Tahoma"/>
                <a:cs typeface="Tahoma"/>
              </a:rPr>
              <a:t>ърт</a:t>
            </a:r>
            <a:r>
              <a:rPr lang="bg-BG" sz="4000" spc="0" dirty="0" smtClean="0">
                <a:solidFill>
                  <a:srgbClr val="313397"/>
                </a:solidFill>
                <a:latin typeface="Tahoma"/>
                <a:cs typeface="Tahoma"/>
              </a:rPr>
              <a:t>?</a:t>
            </a:r>
            <a:endParaRPr sz="4000" dirty="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83027" y="2380858"/>
            <a:ext cx="81420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12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20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    </a:t>
            </a:r>
            <a:r>
              <a:rPr sz="1200" spc="226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Ако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50767" y="2380858"/>
            <a:ext cx="31272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9" dirty="0" smtClean="0">
                <a:latin typeface="Tahoma"/>
                <a:cs typeface="Tahoma"/>
              </a:rPr>
              <a:t>с</a:t>
            </a:r>
            <a:r>
              <a:rPr sz="2000" spc="0" dirty="0" smtClean="0">
                <a:latin typeface="Tahoma"/>
                <a:cs typeface="Tahoma"/>
              </a:rPr>
              <a:t>а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17111" y="2380858"/>
            <a:ext cx="207986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ал</a:t>
            </a:r>
            <a:r>
              <a:rPr sz="2000" spc="0" dirty="0" smtClean="0">
                <a:latin typeface="Tahoma"/>
                <a:cs typeface="Tahoma"/>
              </a:rPr>
              <a:t>и </a:t>
            </a:r>
            <a:r>
              <a:rPr sz="2000" spc="433" dirty="0" smtClean="0">
                <a:latin typeface="Tahoma"/>
                <a:cs typeface="Tahoma"/>
              </a:rPr>
              <a:t> 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по</a:t>
            </a:r>
            <a:r>
              <a:rPr sz="2000" b="1" spc="4" dirty="0" smtClean="0">
                <a:solidFill>
                  <a:srgbClr val="BF0000"/>
                </a:solidFill>
                <a:latin typeface="Tahoma"/>
                <a:cs typeface="Tahoma"/>
              </a:rPr>
              <a:t>в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r>
              <a:rPr sz="2000" b="1" spc="4" dirty="0" smtClean="0">
                <a:solidFill>
                  <a:srgbClr val="BF0000"/>
                </a:solidFill>
                <a:latin typeface="Tahoma"/>
                <a:cs typeface="Tahoma"/>
              </a:rPr>
              <a:t>ч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40627" y="2380858"/>
            <a:ext cx="35288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от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41426" y="2380858"/>
            <a:ext cx="38704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48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75423" y="2380858"/>
            <a:ext cx="66078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14" dirty="0" smtClean="0">
                <a:solidFill>
                  <a:srgbClr val="BF0000"/>
                </a:solidFill>
                <a:latin typeface="Tahoma"/>
                <a:cs typeface="Tahoma"/>
              </a:rPr>
              <a:t>ч</a:t>
            </a:r>
            <a:r>
              <a:rPr sz="2000" b="1" spc="4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са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89240" y="2380858"/>
            <a:ext cx="81478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ежду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853931" y="2380858"/>
            <a:ext cx="102420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ре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о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027411" y="2380858"/>
            <a:ext cx="33996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на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25927" y="2624698"/>
            <a:ext cx="309070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стъ</a:t>
            </a:r>
            <a:r>
              <a:rPr sz="2000" spc="4" dirty="0" smtClean="0">
                <a:latin typeface="Tahoma"/>
                <a:cs typeface="Tahoma"/>
              </a:rPr>
              <a:t>пв</a:t>
            </a:r>
            <a:r>
              <a:rPr sz="2000" spc="9" dirty="0" smtClean="0">
                <a:latin typeface="Tahoma"/>
                <a:cs typeface="Tahoma"/>
              </a:rPr>
              <a:t>а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0" dirty="0" smtClean="0">
                <a:latin typeface="Tahoma"/>
                <a:cs typeface="Tahoma"/>
              </a:rPr>
              <a:t>е </a:t>
            </a:r>
            <a:r>
              <a:rPr sz="2000" spc="613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на </a:t>
            </a:r>
            <a:r>
              <a:rPr sz="2000" spc="613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а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90335" y="2624698"/>
            <a:ext cx="437563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и   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-4" dirty="0" smtClean="0">
                <a:latin typeface="Tahoma"/>
                <a:cs typeface="Tahoma"/>
              </a:rPr>
              <a:t>в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про</a:t>
            </a:r>
            <a:r>
              <a:rPr sz="2000" spc="9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ст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-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то </a:t>
            </a:r>
            <a:r>
              <a:rPr sz="2000" spc="583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(</a:t>
            </a:r>
            <a:r>
              <a:rPr sz="2000" spc="4" dirty="0" smtClean="0">
                <a:latin typeface="Tahoma"/>
                <a:cs typeface="Tahoma"/>
              </a:rPr>
              <a:t>на</a:t>
            </a:r>
            <a:r>
              <a:rPr sz="2000" spc="-9" dirty="0" smtClean="0">
                <a:latin typeface="Tahoma"/>
                <a:cs typeface="Tahoma"/>
              </a:rPr>
              <a:t>п</a:t>
            </a:r>
            <a:r>
              <a:rPr sz="2000" spc="0" dirty="0" smtClean="0">
                <a:latin typeface="Tahoma"/>
                <a:cs typeface="Tahoma"/>
              </a:rPr>
              <a:t>р.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25927" y="2867014"/>
            <a:ext cx="369741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б</a:t>
            </a:r>
            <a:r>
              <a:rPr sz="2000" spc="4" dirty="0" smtClean="0">
                <a:latin typeface="Tahoma"/>
                <a:cs typeface="Tahoma"/>
              </a:rPr>
              <a:t>ел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24" dirty="0" smtClean="0">
                <a:latin typeface="Tahoma"/>
                <a:cs typeface="Tahoma"/>
              </a:rPr>
              <a:t> 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0" dirty="0" smtClean="0">
                <a:latin typeface="Tahoma"/>
                <a:cs typeface="Tahoma"/>
              </a:rPr>
              <a:t>а </a:t>
            </a:r>
            <a:r>
              <a:rPr sz="2000" spc="4" dirty="0" smtClean="0">
                <a:latin typeface="Tahoma"/>
                <a:cs typeface="Tahoma"/>
              </a:rPr>
              <a:t>т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0" dirty="0" smtClean="0">
                <a:latin typeface="Tahoma"/>
                <a:cs typeface="Tahoma"/>
              </a:rPr>
              <a:t>упно</a:t>
            </a:r>
            <a:r>
              <a:rPr sz="2000" spc="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р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л</a:t>
            </a:r>
            <a:r>
              <a:rPr sz="2000" spc="-4" dirty="0" smtClean="0">
                <a:latin typeface="Tahoma"/>
                <a:cs typeface="Tahoma"/>
              </a:rPr>
              <a:t>о</a:t>
            </a:r>
            <a:r>
              <a:rPr sz="2000" spc="-9" dirty="0" smtClean="0">
                <a:latin typeface="Tahoma"/>
                <a:cs typeface="Tahoma"/>
              </a:rPr>
              <a:t>ж</a:t>
            </a:r>
            <a:r>
              <a:rPr sz="2000" spc="0" dirty="0" smtClean="0">
                <a:latin typeface="Tahoma"/>
                <a:cs typeface="Tahoma"/>
              </a:rPr>
              <a:t>ение)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83027" y="3171814"/>
            <a:ext cx="823344" cy="8864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12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20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    </a:t>
            </a:r>
            <a:r>
              <a:rPr sz="1200" spc="295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Ако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375"/>
              </a:lnSpc>
              <a:spcBef>
                <a:spcPts val="9"/>
              </a:spcBef>
            </a:pPr>
            <a:r>
              <a:rPr sz="1800" spc="0" baseline="-2502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800" spc="0" baseline="-2415" dirty="0" smtClean="0">
                <a:solidFill>
                  <a:srgbClr val="3333CA"/>
                </a:solidFill>
                <a:latin typeface="Times New Roman"/>
                <a:cs typeface="Times New Roman"/>
              </a:rPr>
              <a:t>    </a:t>
            </a:r>
            <a:r>
              <a:rPr sz="1800" spc="295" baseline="-2415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3000" spc="0" baseline="-1380" dirty="0" smtClean="0">
                <a:latin typeface="Tahoma"/>
                <a:cs typeface="Tahoma"/>
              </a:rPr>
              <a:t>Ако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400"/>
              </a:lnSpc>
              <a:spcBef>
                <a:spcPts val="1"/>
              </a:spcBef>
            </a:pPr>
            <a:r>
              <a:rPr sz="1800" spc="0" baseline="-2502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800" spc="0" baseline="-2415" dirty="0" smtClean="0">
                <a:solidFill>
                  <a:srgbClr val="3333CA"/>
                </a:solidFill>
                <a:latin typeface="Times New Roman"/>
                <a:cs typeface="Times New Roman"/>
              </a:rPr>
              <a:t>    </a:t>
            </a:r>
            <a:r>
              <a:rPr sz="1800" spc="295" baseline="-2415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3000" spc="0" baseline="-1380" dirty="0" smtClean="0">
                <a:latin typeface="Tahoma"/>
                <a:cs typeface="Tahoma"/>
              </a:rPr>
              <a:t>Ако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21227" y="3171814"/>
            <a:ext cx="6863044" cy="8864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3287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ър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та е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2000" spc="4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си</a:t>
            </a:r>
            <a:r>
              <a:rPr sz="2000" spc="4" dirty="0" smtClean="0">
                <a:solidFill>
                  <a:srgbClr val="BF0000"/>
                </a:solidFill>
                <a:latin typeface="Tahoma"/>
                <a:cs typeface="Tahoma"/>
              </a:rPr>
              <a:t>л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с</a:t>
            </a:r>
            <a:r>
              <a:rPr sz="2000" spc="-9" dirty="0" smtClean="0">
                <a:solidFill>
                  <a:srgbClr val="BF0000"/>
                </a:solidFill>
                <a:latin typeface="Tahoma"/>
                <a:cs typeface="Tahoma"/>
              </a:rPr>
              <a:t>т</a:t>
            </a:r>
            <a:r>
              <a:rPr sz="2000" spc="4" dirty="0" smtClean="0">
                <a:solidFill>
                  <a:srgbClr val="BF0000"/>
                </a:solidFill>
                <a:latin typeface="Tahoma"/>
                <a:cs typeface="Tahoma"/>
              </a:rPr>
              <a:t>в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ена</a:t>
            </a:r>
            <a:r>
              <a:rPr sz="2000" spc="-14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4" dirty="0" smtClean="0">
                <a:latin typeface="Tahoma"/>
                <a:cs typeface="Tahoma"/>
              </a:rPr>
              <a:t>м</a:t>
            </a:r>
            <a:r>
              <a:rPr sz="2000" spc="4" dirty="0" smtClean="0">
                <a:latin typeface="Tahoma"/>
                <a:cs typeface="Tahoma"/>
              </a:rPr>
              <a:t>ам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съ</a:t>
            </a:r>
            <a:r>
              <a:rPr sz="2000" spc="-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нен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я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а т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к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9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а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400"/>
              </a:lnSpc>
              <a:spcBef>
                <a:spcPts val="51"/>
              </a:spcBef>
            </a:pPr>
            <a:r>
              <a:rPr sz="2000" spc="0" dirty="0" smtClean="0">
                <a:latin typeface="Tahoma"/>
                <a:cs typeface="Tahoma"/>
              </a:rPr>
              <a:t>по</a:t>
            </a:r>
            <a:r>
              <a:rPr sz="2000" spc="9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ал</a:t>
            </a:r>
            <a:r>
              <a:rPr sz="2000" spc="0" dirty="0" smtClean="0">
                <a:latin typeface="Tahoma"/>
                <a:cs typeface="Tahoma"/>
              </a:rPr>
              <a:t>ият</a:t>
            </a:r>
            <a:r>
              <a:rPr sz="2000" spc="-3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е неу</a:t>
            </a:r>
            <a:r>
              <a:rPr sz="2000" spc="-9" dirty="0" smtClean="0">
                <a:latin typeface="Tahoma"/>
                <a:cs typeface="Tahoma"/>
              </a:rPr>
              <a:t>с</a:t>
            </a:r>
            <a:r>
              <a:rPr sz="2000" spc="9" dirty="0" smtClean="0">
                <a:latin typeface="Tahoma"/>
                <a:cs typeface="Tahoma"/>
              </a:rPr>
              <a:t>т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но</a:t>
            </a:r>
            <a:r>
              <a:rPr sz="2000" spc="9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ен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-9" dirty="0" smtClean="0">
                <a:solidFill>
                  <a:srgbClr val="BF0000"/>
                </a:solidFill>
                <a:latin typeface="Tahoma"/>
                <a:cs typeface="Tahoma"/>
              </a:rPr>
              <a:t>б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ез</a:t>
            </a:r>
            <a:r>
              <a:rPr sz="2000" spc="-14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д</a:t>
            </a:r>
            <a:r>
              <a:rPr sz="2000" spc="4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ку</a:t>
            </a:r>
            <a:r>
              <a:rPr sz="2000" spc="4" dirty="0" smtClean="0">
                <a:solidFill>
                  <a:srgbClr val="BF0000"/>
                </a:solidFill>
                <a:latin typeface="Tahoma"/>
                <a:cs typeface="Tahoma"/>
              </a:rPr>
              <a:t>м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енти</a:t>
            </a:r>
            <a:r>
              <a:rPr sz="2000" spc="-19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000" spc="-1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ам</a:t>
            </a:r>
            <a:r>
              <a:rPr sz="2000" spc="0" dirty="0" smtClean="0">
                <a:latin typeface="Tahoma"/>
                <a:cs typeface="Tahoma"/>
              </a:rPr>
              <a:t>о</a:t>
            </a:r>
            <a:r>
              <a:rPr sz="2000" spc="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-9" dirty="0" smtClean="0">
                <a:latin typeface="Tahoma"/>
                <a:cs typeface="Tahoma"/>
              </a:rPr>
              <a:t>с</a:t>
            </a:r>
            <a:r>
              <a:rPr sz="2000" spc="0" dirty="0" smtClean="0">
                <a:latin typeface="Tahoma"/>
                <a:cs typeface="Tahoma"/>
              </a:rPr>
              <a:t>т не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ете к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к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а е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п</a:t>
            </a:r>
            <a:r>
              <a:rPr sz="2000" spc="0" dirty="0" smtClean="0">
                <a:latin typeface="Tahoma"/>
                <a:cs typeface="Tahoma"/>
              </a:rPr>
              <a:t>ри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ин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-1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а </a:t>
            </a:r>
            <a:r>
              <a:rPr sz="2000" spc="4" dirty="0" smtClean="0">
                <a:latin typeface="Tahoma"/>
                <a:cs typeface="Tahoma"/>
              </a:rPr>
              <a:t>см</a:t>
            </a:r>
            <a:r>
              <a:rPr sz="2000" spc="0" dirty="0" smtClean="0">
                <a:latin typeface="Tahoma"/>
                <a:cs typeface="Tahoma"/>
              </a:rPr>
              <a:t>ър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-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83027" y="4084690"/>
            <a:ext cx="81415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12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20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    </a:t>
            </a:r>
            <a:r>
              <a:rPr sz="1200" spc="226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Ако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12083" y="4074584"/>
            <a:ext cx="6990487" cy="2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000" spc="0" dirty="0" smtClean="0">
                <a:latin typeface="Tahoma"/>
                <a:cs typeface="Tahoma"/>
              </a:rPr>
              <a:t>не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сте </a:t>
            </a:r>
            <a:r>
              <a:rPr sz="2000" spc="-4" dirty="0" smtClean="0">
                <a:latin typeface="Tahoma"/>
                <a:cs typeface="Tahoma"/>
              </a:rPr>
              <a:t>п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сет</a:t>
            </a:r>
            <a:r>
              <a:rPr sz="2000" spc="4" dirty="0" smtClean="0">
                <a:latin typeface="Tahoma"/>
                <a:cs typeface="Tahoma"/>
              </a:rPr>
              <a:t>ил</a:t>
            </a:r>
            <a:r>
              <a:rPr sz="2000" spc="0" dirty="0" smtClean="0">
                <a:latin typeface="Tahoma"/>
                <a:cs typeface="Tahoma"/>
              </a:rPr>
              <a:t>и </a:t>
            </a:r>
            <a:r>
              <a:rPr sz="2100" u="heavy" spc="0" dirty="0" smtClean="0">
                <a:solidFill>
                  <a:srgbClr val="BF0000"/>
                </a:solidFill>
                <a:latin typeface="Tahoma"/>
                <a:cs typeface="Tahoma"/>
              </a:rPr>
              <a:t>л</a:t>
            </a:r>
            <a:r>
              <a:rPr sz="2100" u="heavy" spc="4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2100" u="heavy" spc="0" dirty="0" smtClean="0">
                <a:solidFill>
                  <a:srgbClr val="BF0000"/>
                </a:solidFill>
                <a:latin typeface="Tahoma"/>
                <a:cs typeface="Tahoma"/>
              </a:rPr>
              <a:t>ч</a:t>
            </a:r>
            <a:r>
              <a:rPr sz="2100" u="heavy" spc="4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2100" u="heavy" spc="0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2100" spc="0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яст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о където е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по</a:t>
            </a:r>
            <a:r>
              <a:rPr sz="2000" spc="9" dirty="0" smtClean="0">
                <a:latin typeface="Tahoma"/>
                <a:cs typeface="Tahoma"/>
              </a:rPr>
              <a:t>ч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л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чо</a:t>
            </a:r>
            <a:r>
              <a:rPr sz="2000" spc="1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ека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5927" y="4331578"/>
            <a:ext cx="7699298" cy="7706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0"/>
              </a:lnSpc>
              <a:spcBef>
                <a:spcPts val="311"/>
              </a:spcBef>
            </a:pPr>
            <a:r>
              <a:rPr sz="2000" spc="0" dirty="0" smtClean="0">
                <a:latin typeface="Tahoma"/>
                <a:cs typeface="Tahoma"/>
              </a:rPr>
              <a:t>не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сте се у</a:t>
            </a:r>
            <a:r>
              <a:rPr sz="2000" spc="-9" dirty="0" smtClean="0">
                <a:latin typeface="Tahoma"/>
                <a:cs typeface="Tahoma"/>
              </a:rPr>
              <a:t>бе</a:t>
            </a:r>
            <a:r>
              <a:rPr sz="2000" spc="0" dirty="0" smtClean="0">
                <a:latin typeface="Tahoma"/>
                <a:cs typeface="Tahoma"/>
              </a:rPr>
              <a:t>д</a:t>
            </a:r>
            <a:r>
              <a:rPr sz="2000" spc="4" dirty="0" smtClean="0">
                <a:latin typeface="Tahoma"/>
                <a:cs typeface="Tahoma"/>
              </a:rPr>
              <a:t>ил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2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рез</a:t>
            </a:r>
            <a:r>
              <a:rPr sz="2000" spc="-2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ни</a:t>
            </a:r>
            <a:r>
              <a:rPr sz="2000" spc="4" dirty="0" smtClean="0">
                <a:latin typeface="Tahoma"/>
                <a:cs typeface="Tahoma"/>
              </a:rPr>
              <a:t>ма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4" dirty="0" smtClean="0">
                <a:latin typeface="Tahoma"/>
                <a:cs typeface="Tahoma"/>
              </a:rPr>
              <a:t>ел</a:t>
            </a:r>
            <a:r>
              <a:rPr sz="2000" spc="0" dirty="0" smtClean="0">
                <a:latin typeface="Tahoma"/>
                <a:cs typeface="Tahoma"/>
              </a:rPr>
              <a:t>ен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в</a:t>
            </a:r>
            <a:r>
              <a:rPr sz="2000" spc="-9" dirty="0" smtClean="0">
                <a:latin typeface="Tahoma"/>
                <a:cs typeface="Tahoma"/>
              </a:rPr>
              <a:t>ъ</a:t>
            </a:r>
            <a:r>
              <a:rPr sz="2000" spc="0" dirty="0" smtClean="0">
                <a:latin typeface="Tahoma"/>
                <a:cs typeface="Tahoma"/>
              </a:rPr>
              <a:t>ншен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-4" dirty="0" smtClean="0">
                <a:latin typeface="Tahoma"/>
                <a:cs typeface="Tahoma"/>
              </a:rPr>
              <a:t>г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ед</a:t>
            </a:r>
            <a:r>
              <a:rPr sz="2000" spc="-3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на </a:t>
            </a:r>
            <a:r>
              <a:rPr sz="2000" spc="-4" dirty="0" smtClean="0">
                <a:latin typeface="Tahoma"/>
                <a:cs typeface="Tahoma"/>
              </a:rPr>
              <a:t>г</a:t>
            </a:r>
            <a:r>
              <a:rPr sz="2000" spc="0" dirty="0" smtClean="0">
                <a:latin typeface="Tahoma"/>
                <a:cs typeface="Tahoma"/>
              </a:rPr>
              <a:t>л</a:t>
            </a:r>
            <a:r>
              <a:rPr sz="2000" spc="4" dirty="0" smtClean="0">
                <a:latin typeface="Tahoma"/>
                <a:cs typeface="Tahoma"/>
              </a:rPr>
              <a:t>ав</a:t>
            </a:r>
            <a:r>
              <a:rPr sz="2000" spc="0" dirty="0" smtClean="0">
                <a:latin typeface="Tahoma"/>
                <a:cs typeface="Tahoma"/>
              </a:rPr>
              <a:t>а,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тя</a:t>
            </a:r>
            <a:r>
              <a:rPr sz="2000" spc="-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о и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кр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йни</a:t>
            </a:r>
            <a:r>
              <a:rPr sz="2000" spc="-4" dirty="0" smtClean="0">
                <a:latin typeface="Tahoma"/>
                <a:cs typeface="Tahoma"/>
              </a:rPr>
              <a:t>ц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588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а 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ипса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си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ие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/м</a:t>
            </a:r>
            <a:r>
              <a:rPr sz="2000" spc="-9" dirty="0" smtClean="0">
                <a:latin typeface="Tahoma"/>
                <a:cs typeface="Tahoma"/>
              </a:rPr>
              <a:t>ех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ни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5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х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но,</a:t>
            </a:r>
            <a:endParaRPr sz="2000">
              <a:latin typeface="Tahoma"/>
              <a:cs typeface="Tahoma"/>
            </a:endParaRPr>
          </a:p>
          <a:p>
            <a:pPr marL="12700" marR="33287">
              <a:lnSpc>
                <a:spcPts val="1960"/>
              </a:lnSpc>
              <a:spcBef>
                <a:spcPts val="1"/>
              </a:spcBef>
            </a:pP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4" dirty="0" smtClean="0">
                <a:latin typeface="Tahoma"/>
                <a:cs typeface="Tahoma"/>
              </a:rPr>
              <a:t>е</a:t>
            </a:r>
            <a:r>
              <a:rPr sz="2000" spc="0" dirty="0" smtClean="0">
                <a:latin typeface="Tahoma"/>
                <a:cs typeface="Tahoma"/>
              </a:rPr>
              <a:t>р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0" dirty="0" smtClean="0">
                <a:latin typeface="Tahoma"/>
                <a:cs typeface="Tahoma"/>
              </a:rPr>
              <a:t>о</a:t>
            </a:r>
            <a:r>
              <a:rPr sz="2000" spc="-3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 др</a:t>
            </a:r>
            <a:r>
              <a:rPr sz="2000" spc="4" dirty="0" smtClean="0">
                <a:latin typeface="Tahoma"/>
                <a:cs typeface="Tahoma"/>
              </a:rPr>
              <a:t>.</a:t>
            </a:r>
            <a:r>
              <a:rPr sz="2000" spc="0" dirty="0" smtClean="0">
                <a:latin typeface="Tahoma"/>
                <a:cs typeface="Tahoma"/>
              </a:rPr>
              <a:t>/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83027" y="5124058"/>
            <a:ext cx="8023640" cy="1314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2414"/>
              </a:lnSpc>
              <a:spcBef>
                <a:spcPts val="180"/>
              </a:spcBef>
              <a:tabLst>
                <a:tab pos="342900" algn="l"/>
              </a:tabLst>
            </a:pPr>
            <a:r>
              <a:rPr sz="12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200" spc="-1191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120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	</a:t>
            </a:r>
            <a:r>
              <a:rPr sz="2000" spc="0" dirty="0" smtClean="0">
                <a:latin typeface="Tahoma"/>
                <a:cs typeface="Tahoma"/>
              </a:rPr>
              <a:t>Ако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а д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0" dirty="0" smtClean="0">
                <a:latin typeface="Tahoma"/>
                <a:cs typeface="Tahoma"/>
              </a:rPr>
              <a:t>ни,</a:t>
            </a:r>
            <a:r>
              <a:rPr sz="2000" spc="-2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та е </a:t>
            </a:r>
            <a:r>
              <a:rPr sz="2000" spc="4" dirty="0" smtClean="0">
                <a:latin typeface="Tahoma"/>
                <a:cs typeface="Tahoma"/>
              </a:rPr>
              <a:t>на</a:t>
            </a:r>
            <a:r>
              <a:rPr sz="2000" spc="0" dirty="0" smtClean="0">
                <a:latin typeface="Tahoma"/>
                <a:cs typeface="Tahoma"/>
              </a:rPr>
              <a:t>ст</a:t>
            </a:r>
            <a:r>
              <a:rPr sz="2000" spc="-9" dirty="0" smtClean="0">
                <a:latin typeface="Tahoma"/>
                <a:cs typeface="Tahoma"/>
              </a:rPr>
              <a:t>ъ</a:t>
            </a:r>
            <a:r>
              <a:rPr sz="2000" spc="0" dirty="0" smtClean="0">
                <a:latin typeface="Tahoma"/>
                <a:cs typeface="Tahoma"/>
              </a:rPr>
              <a:t>п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ед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пр</a:t>
            </a:r>
            <a:r>
              <a:rPr sz="2000" spc="-9" dirty="0" smtClean="0">
                <a:latin typeface="Tahoma"/>
                <a:cs typeface="Tahoma"/>
              </a:rPr>
              <a:t>ет</a:t>
            </a:r>
            <a:r>
              <a:rPr sz="2000" spc="0" dirty="0" smtClean="0">
                <a:latin typeface="Tahoma"/>
                <a:cs typeface="Tahoma"/>
              </a:rPr>
              <a:t>ърпяни</a:t>
            </a:r>
            <a:r>
              <a:rPr sz="2000" spc="-3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в </a:t>
            </a:r>
            <a:endParaRPr sz="2000">
              <a:latin typeface="Tahoma"/>
              <a:cs typeface="Tahoma"/>
            </a:endParaRPr>
          </a:p>
          <a:p>
            <a:pPr marL="355600">
              <a:lnSpc>
                <a:spcPts val="2414"/>
              </a:lnSpc>
              <a:tabLst>
                <a:tab pos="342900" algn="l"/>
              </a:tabLst>
            </a:pPr>
            <a:r>
              <a:rPr sz="2000" spc="4" dirty="0" smtClean="0">
                <a:solidFill>
                  <a:srgbClr val="BF0000"/>
                </a:solidFill>
                <a:latin typeface="Tahoma"/>
                <a:cs typeface="Tahoma"/>
              </a:rPr>
              <a:t>бл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2000" spc="-4" dirty="0" smtClean="0">
                <a:solidFill>
                  <a:srgbClr val="BF0000"/>
                </a:solidFill>
                <a:latin typeface="Tahoma"/>
                <a:cs typeface="Tahoma"/>
              </a:rPr>
              <a:t>з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к</a:t>
            </a:r>
            <a:r>
              <a:rPr sz="2000" spc="4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то</a:t>
            </a:r>
            <a:r>
              <a:rPr sz="2000" spc="-14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000" spc="4" dirty="0" smtClean="0">
                <a:solidFill>
                  <a:srgbClr val="BF0000"/>
                </a:solidFill>
                <a:latin typeface="Tahoma"/>
                <a:cs typeface="Tahoma"/>
              </a:rPr>
              <a:t>м</a:t>
            </a:r>
            <a:r>
              <a:rPr sz="2000" spc="-9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2000" spc="4" dirty="0" smtClean="0">
                <a:solidFill>
                  <a:srgbClr val="BF0000"/>
                </a:solidFill>
                <a:latin typeface="Tahoma"/>
                <a:cs typeface="Tahoma"/>
              </a:rPr>
              <a:t>ал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2000" spc="-19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000" spc="0" dirty="0" smtClean="0">
                <a:solidFill>
                  <a:srgbClr val="BF0000"/>
                </a:solidFill>
                <a:latin typeface="Tahoma"/>
                <a:cs typeface="Tahoma"/>
              </a:rPr>
              <a:t>тр</a:t>
            </a:r>
            <a:r>
              <a:rPr sz="2000" spc="4" dirty="0" smtClean="0">
                <a:solidFill>
                  <a:srgbClr val="BF0000"/>
                </a:solidFill>
                <a:latin typeface="Tahoma"/>
                <a:cs typeface="Tahoma"/>
              </a:rPr>
              <a:t>ав</a:t>
            </a:r>
            <a:r>
              <a:rPr sz="2000" spc="9" dirty="0" smtClean="0">
                <a:solidFill>
                  <a:srgbClr val="BF0000"/>
                </a:solidFill>
                <a:latin typeface="Tahoma"/>
                <a:cs typeface="Tahoma"/>
              </a:rPr>
              <a:t>м</a:t>
            </a:r>
            <a:r>
              <a:rPr sz="2000" spc="-9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-</a:t>
            </a:r>
            <a:r>
              <a:rPr sz="2000" spc="-4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</a:t>
            </a:r>
            <a:r>
              <a:rPr sz="2000" spc="4" dirty="0" smtClean="0">
                <a:latin typeface="Tahoma"/>
                <a:cs typeface="Tahoma"/>
              </a:rPr>
              <a:t>Т</a:t>
            </a:r>
            <a:r>
              <a:rPr sz="2000" spc="9" dirty="0" smtClean="0">
                <a:latin typeface="Tahoma"/>
                <a:cs typeface="Tahoma"/>
              </a:rPr>
              <a:t>П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трудова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л</a:t>
            </a:r>
            <a:r>
              <a:rPr sz="2000" spc="9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по</a:t>
            </a:r>
            <a:r>
              <a:rPr sz="2000" spc="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ук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</a:t>
            </a:r>
            <a:r>
              <a:rPr sz="2000" spc="4" dirty="0" smtClean="0">
                <a:latin typeface="Tahoma"/>
                <a:cs typeface="Tahoma"/>
              </a:rPr>
              <a:t>обо</a:t>
            </a:r>
            <a:r>
              <a:rPr sz="2000" spc="0" dirty="0" smtClean="0">
                <a:latin typeface="Tahoma"/>
                <a:cs typeface="Tahoma"/>
              </a:rPr>
              <a:t>й,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би</a:t>
            </a:r>
            <a:r>
              <a:rPr sz="2000" spc="4" dirty="0" smtClean="0">
                <a:latin typeface="Tahoma"/>
                <a:cs typeface="Tahoma"/>
              </a:rPr>
              <a:t>т</a:t>
            </a:r>
            <a:r>
              <a:rPr sz="2000" spc="-9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в </a:t>
            </a:r>
            <a:endParaRPr sz="2000">
              <a:latin typeface="Tahoma"/>
              <a:cs typeface="Tahoma"/>
            </a:endParaRPr>
          </a:p>
          <a:p>
            <a:pPr marL="355600">
              <a:lnSpc>
                <a:spcPts val="2414"/>
              </a:lnSpc>
              <a:tabLst>
                <a:tab pos="342900" algn="l"/>
              </a:tabLst>
            </a:pPr>
            <a:r>
              <a:rPr sz="2000" spc="0" dirty="0" smtClean="0">
                <a:latin typeface="Tahoma"/>
                <a:cs typeface="Tahoma"/>
              </a:rPr>
              <a:t>ин</a:t>
            </a:r>
            <a:r>
              <a:rPr sz="2000" spc="-4" dirty="0" smtClean="0">
                <a:latin typeface="Tahoma"/>
                <a:cs typeface="Tahoma"/>
              </a:rPr>
              <a:t>ц</a:t>
            </a:r>
            <a:r>
              <a:rPr sz="2000" spc="0" dirty="0" smtClean="0">
                <a:latin typeface="Tahoma"/>
                <a:cs typeface="Tahoma"/>
              </a:rPr>
              <a:t>идент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 </a:t>
            </a:r>
            <a:r>
              <a:rPr sz="2000" spc="-14" dirty="0" smtClean="0">
                <a:latin typeface="Tahoma"/>
                <a:cs typeface="Tahoma"/>
              </a:rPr>
              <a:t>д</a:t>
            </a:r>
            <a:r>
              <a:rPr sz="2000" spc="0" dirty="0" smtClean="0">
                <a:latin typeface="Tahoma"/>
                <a:cs typeface="Tahoma"/>
              </a:rPr>
              <a:t>р.</a:t>
            </a:r>
            <a:endParaRPr sz="2000">
              <a:latin typeface="Tahoma"/>
              <a:cs typeface="Tahoma"/>
            </a:endParaRPr>
          </a:p>
          <a:p>
            <a:pPr marL="355600" marR="849977" indent="-342900">
              <a:lnSpc>
                <a:spcPts val="2414"/>
              </a:lnSpc>
              <a:tabLst>
                <a:tab pos="355600" algn="l"/>
              </a:tabLst>
            </a:pPr>
            <a:r>
              <a:rPr sz="12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200" spc="-1191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120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	</a:t>
            </a:r>
            <a:r>
              <a:rPr sz="2000" spc="-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ъв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си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-14" dirty="0" smtClean="0">
                <a:latin typeface="Tahoma"/>
                <a:cs typeface="Tahoma"/>
              </a:rPr>
              <a:t>к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ст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ал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 с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уч</a:t>
            </a:r>
            <a:r>
              <a:rPr sz="2000" spc="9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к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ито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д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4" dirty="0" smtClean="0">
                <a:latin typeface="Tahoma"/>
                <a:cs typeface="Tahoma"/>
              </a:rPr>
              <a:t>жа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съдеб</a:t>
            </a:r>
            <a:r>
              <a:rPr sz="2000" spc="4" dirty="0" smtClean="0">
                <a:latin typeface="Tahoma"/>
                <a:cs typeface="Tahoma"/>
              </a:rPr>
              <a:t>но</a:t>
            </a:r>
            <a:r>
              <a:rPr sz="2000" spc="0" dirty="0" smtClean="0">
                <a:latin typeface="Tahoma"/>
                <a:cs typeface="Tahoma"/>
              </a:rPr>
              <a:t>- </a:t>
            </a:r>
            <a:endParaRPr sz="2000">
              <a:latin typeface="Tahoma"/>
              <a:cs typeface="Tahoma"/>
            </a:endParaRPr>
          </a:p>
          <a:p>
            <a:pPr marL="355600" marR="849977">
              <a:lnSpc>
                <a:spcPts val="2414"/>
              </a:lnSpc>
              <a:tabLst>
                <a:tab pos="355600" algn="l"/>
              </a:tabLst>
            </a:pP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еди</a:t>
            </a:r>
            <a:r>
              <a:rPr sz="2000" spc="-4" dirty="0" smtClean="0">
                <a:latin typeface="Tahoma"/>
                <a:cs typeface="Tahoma"/>
              </a:rPr>
              <a:t>ц</a:t>
            </a:r>
            <a:r>
              <a:rPr sz="2000" spc="0" dirty="0" smtClean="0">
                <a:latin typeface="Tahoma"/>
                <a:cs typeface="Tahoma"/>
              </a:rPr>
              <a:t>инска</a:t>
            </a:r>
            <a:r>
              <a:rPr sz="2000" spc="-50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ут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псия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65959" y="1341119"/>
            <a:ext cx="359219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7" name="object 7"/>
          <p:cNvSpPr txBox="1"/>
          <p:nvPr/>
        </p:nvSpPr>
        <p:spPr>
          <a:xfrm>
            <a:off x="2325179" y="1341119"/>
            <a:ext cx="184848" cy="555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965959" y="1449323"/>
            <a:ext cx="359219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965959" y="1896617"/>
            <a:ext cx="123443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089403" y="1896617"/>
            <a:ext cx="235775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325179" y="1896617"/>
            <a:ext cx="184848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705016" y="1186179"/>
            <a:ext cx="12834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1965959" y="1449323"/>
            <a:ext cx="435863" cy="472439"/>
          </a:xfrm>
          <a:custGeom>
            <a:avLst/>
            <a:gdLst/>
            <a:ahLst/>
            <a:cxnLst/>
            <a:rect l="l" t="t" r="r" b="b"/>
            <a:pathLst>
              <a:path w="435863" h="472439">
                <a:moveTo>
                  <a:pt x="0" y="472439"/>
                </a:moveTo>
                <a:lnTo>
                  <a:pt x="435863" y="472439"/>
                </a:lnTo>
                <a:lnTo>
                  <a:pt x="435863" y="0"/>
                </a:lnTo>
                <a:lnTo>
                  <a:pt x="0" y="0"/>
                </a:lnTo>
                <a:lnTo>
                  <a:pt x="0" y="472439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89403" y="1871471"/>
            <a:ext cx="420623" cy="472439"/>
          </a:xfrm>
          <a:custGeom>
            <a:avLst/>
            <a:gdLst/>
            <a:ahLst/>
            <a:cxnLst/>
            <a:rect l="l" t="t" r="r" b="b"/>
            <a:pathLst>
              <a:path w="420623" h="472439">
                <a:moveTo>
                  <a:pt x="0" y="472439"/>
                </a:moveTo>
                <a:lnTo>
                  <a:pt x="420623" y="472439"/>
                </a:lnTo>
                <a:lnTo>
                  <a:pt x="420623" y="0"/>
                </a:lnTo>
                <a:lnTo>
                  <a:pt x="0" y="0"/>
                </a:lnTo>
                <a:lnTo>
                  <a:pt x="0" y="472439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74875" y="1798319"/>
            <a:ext cx="562355" cy="42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25623" y="1341119"/>
            <a:ext cx="0" cy="1051559"/>
          </a:xfrm>
          <a:custGeom>
            <a:avLst/>
            <a:gdLst/>
            <a:ahLst/>
            <a:cxnLst/>
            <a:rect l="l" t="t" r="r" b="b"/>
            <a:pathLst>
              <a:path h="1051559">
                <a:moveTo>
                  <a:pt x="0" y="0"/>
                </a:moveTo>
                <a:lnTo>
                  <a:pt x="0" y="1051559"/>
                </a:lnTo>
              </a:path>
            </a:pathLst>
          </a:custGeom>
          <a:ln w="33528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779267" y="1424404"/>
            <a:ext cx="115991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К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о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га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98467" y="1424404"/>
            <a:ext cx="209971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тр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у</a:t>
            </a:r>
            <a:r>
              <a:rPr sz="4000" spc="19" dirty="0" smtClean="0">
                <a:solidFill>
                  <a:srgbClr val="313397"/>
                </a:solidFill>
                <a:latin typeface="Tahoma"/>
                <a:cs typeface="Tahoma"/>
              </a:rPr>
              <a:t>п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ът</a:t>
            </a:r>
            <a:r>
              <a:rPr sz="4000" spc="-199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е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51879" y="1424404"/>
            <a:ext cx="211821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о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б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е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к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000" spc="-138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4000" spc="-4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endParaRPr sz="4000" dirty="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03501" y="2037052"/>
            <a:ext cx="7710578" cy="33975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40"/>
              </a:lnSpc>
              <a:spcBef>
                <a:spcPts val="212"/>
              </a:spcBef>
            </a:pPr>
            <a:r>
              <a:rPr sz="4000" spc="4" dirty="0" err="1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4000" spc="0" dirty="0" err="1" smtClean="0">
                <a:solidFill>
                  <a:srgbClr val="313397"/>
                </a:solidFill>
                <a:latin typeface="Tahoma"/>
                <a:cs typeface="Tahoma"/>
              </a:rPr>
              <a:t>ъде</a:t>
            </a:r>
            <a:r>
              <a:rPr sz="4000" spc="9" dirty="0" err="1" smtClean="0">
                <a:solidFill>
                  <a:srgbClr val="313397"/>
                </a:solidFill>
                <a:latin typeface="Tahoma"/>
                <a:cs typeface="Tahoma"/>
              </a:rPr>
              <a:t>б</a:t>
            </a:r>
            <a:r>
              <a:rPr sz="4000" spc="4" dirty="0" err="1" smtClean="0">
                <a:solidFill>
                  <a:srgbClr val="313397"/>
                </a:solidFill>
                <a:latin typeface="Tahoma"/>
                <a:cs typeface="Tahoma"/>
              </a:rPr>
              <a:t>ном</a:t>
            </a:r>
            <a:r>
              <a:rPr sz="4000" spc="0" dirty="0" err="1" smtClean="0">
                <a:solidFill>
                  <a:srgbClr val="313397"/>
                </a:solidFill>
                <a:latin typeface="Tahoma"/>
                <a:cs typeface="Tahoma"/>
              </a:rPr>
              <a:t>е</a:t>
            </a:r>
            <a:r>
              <a:rPr sz="4000" spc="14" dirty="0" err="1" smtClean="0">
                <a:solidFill>
                  <a:srgbClr val="313397"/>
                </a:solidFill>
                <a:latin typeface="Tahoma"/>
                <a:cs typeface="Tahoma"/>
              </a:rPr>
              <a:t>д</a:t>
            </a:r>
            <a:r>
              <a:rPr sz="4000" spc="19" dirty="0" err="1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4000" spc="-14" dirty="0" err="1" smtClean="0">
                <a:solidFill>
                  <a:srgbClr val="313397"/>
                </a:solidFill>
                <a:latin typeface="Tahoma"/>
                <a:cs typeface="Tahoma"/>
              </a:rPr>
              <a:t>ц</a:t>
            </a:r>
            <a:r>
              <a:rPr sz="4000" spc="19" dirty="0" err="1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4000" spc="0" dirty="0" err="1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4000" spc="19" dirty="0" err="1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4000" spc="0" dirty="0" err="1" smtClean="0">
                <a:solidFill>
                  <a:srgbClr val="313397"/>
                </a:solidFill>
                <a:latin typeface="Tahoma"/>
                <a:cs typeface="Tahoma"/>
              </a:rPr>
              <a:t>ка</a:t>
            </a:r>
            <a:r>
              <a:rPr sz="4000" spc="-216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4000" spc="0" dirty="0" err="1" smtClean="0">
                <a:solidFill>
                  <a:srgbClr val="313397"/>
                </a:solidFill>
                <a:latin typeface="Tahoma"/>
                <a:cs typeface="Tahoma"/>
              </a:rPr>
              <a:t>ек</a:t>
            </a:r>
            <a:r>
              <a:rPr sz="4000" spc="19" dirty="0" err="1" smtClean="0">
                <a:solidFill>
                  <a:srgbClr val="313397"/>
                </a:solidFill>
                <a:latin typeface="Tahoma"/>
                <a:cs typeface="Tahoma"/>
              </a:rPr>
              <a:t>сп</a:t>
            </a:r>
            <a:r>
              <a:rPr sz="4000" spc="0" dirty="0" err="1" smtClean="0">
                <a:solidFill>
                  <a:srgbClr val="313397"/>
                </a:solidFill>
                <a:latin typeface="Tahoma"/>
                <a:cs typeface="Tahoma"/>
              </a:rPr>
              <a:t>ер</a:t>
            </a:r>
            <a:r>
              <a:rPr sz="4000" spc="-14" dirty="0" err="1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000" spc="19" dirty="0" err="1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4000" spc="-14" dirty="0" err="1" smtClean="0">
                <a:solidFill>
                  <a:srgbClr val="313397"/>
                </a:solidFill>
                <a:latin typeface="Tahoma"/>
                <a:cs typeface="Tahoma"/>
              </a:rPr>
              <a:t>з</a:t>
            </a:r>
            <a:r>
              <a:rPr sz="4000" spc="0" dirty="0" err="1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lang="bg-BG" sz="4000" spc="0" dirty="0" smtClean="0">
                <a:solidFill>
                  <a:srgbClr val="313397"/>
                </a:solidFill>
                <a:latin typeface="Tahoma"/>
                <a:cs typeface="Tahoma"/>
              </a:rPr>
              <a:t>?</a:t>
            </a:r>
            <a:endParaRPr sz="4000" dirty="0">
              <a:latin typeface="Tahoma"/>
              <a:cs typeface="Tahoma"/>
            </a:endParaRPr>
          </a:p>
          <a:p>
            <a:pPr marL="387604" marR="196208" indent="-342900">
              <a:lnSpc>
                <a:spcPct val="99781"/>
              </a:lnSpc>
              <a:spcBef>
                <a:spcPts val="3153"/>
              </a:spcBef>
            </a:pPr>
            <a:r>
              <a:rPr sz="19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900" spc="-65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r>
              <a:rPr sz="3200" spc="0" dirty="0" smtClean="0">
                <a:latin typeface="Tahoma"/>
                <a:cs typeface="Tahoma"/>
              </a:rPr>
              <a:t>Р</a:t>
            </a:r>
            <a:r>
              <a:rPr sz="3200" spc="4" dirty="0" smtClean="0">
                <a:latin typeface="Tahoma"/>
                <a:cs typeface="Tahoma"/>
              </a:rPr>
              <a:t>ег</a:t>
            </a:r>
            <a:r>
              <a:rPr sz="3200" spc="0" dirty="0" smtClean="0">
                <a:latin typeface="Tahoma"/>
                <a:cs typeface="Tahoma"/>
              </a:rPr>
              <a:t>ла</a:t>
            </a:r>
            <a:r>
              <a:rPr sz="3200" spc="4" dirty="0" smtClean="0">
                <a:latin typeface="Tahoma"/>
                <a:cs typeface="Tahoma"/>
              </a:rPr>
              <a:t>м</a:t>
            </a:r>
            <a:r>
              <a:rPr sz="3200" spc="0" dirty="0" smtClean="0">
                <a:latin typeface="Tahoma"/>
                <a:cs typeface="Tahoma"/>
              </a:rPr>
              <a:t>ен</a:t>
            </a:r>
            <a:r>
              <a:rPr sz="3200" spc="4" dirty="0" smtClean="0">
                <a:latin typeface="Tahoma"/>
                <a:cs typeface="Tahoma"/>
              </a:rPr>
              <a:t>т</a:t>
            </a:r>
            <a:r>
              <a:rPr sz="3200" spc="-4" dirty="0" smtClean="0">
                <a:latin typeface="Tahoma"/>
                <a:cs typeface="Tahoma"/>
              </a:rPr>
              <a:t>и</a:t>
            </a:r>
            <a:r>
              <a:rPr sz="3200" spc="4" dirty="0" smtClean="0">
                <a:latin typeface="Tahoma"/>
                <a:cs typeface="Tahoma"/>
              </a:rPr>
              <a:t>р</a:t>
            </a:r>
            <a:r>
              <a:rPr sz="3200" spc="0" dirty="0" smtClean="0">
                <a:latin typeface="Tahoma"/>
                <a:cs typeface="Tahoma"/>
              </a:rPr>
              <a:t>а</a:t>
            </a:r>
            <a:r>
              <a:rPr sz="3200" spc="-9" dirty="0" smtClean="0">
                <a:latin typeface="Tahoma"/>
                <a:cs typeface="Tahoma"/>
              </a:rPr>
              <a:t>н</a:t>
            </a:r>
            <a:r>
              <a:rPr sz="3200" spc="0" dirty="0" smtClean="0">
                <a:latin typeface="Tahoma"/>
                <a:cs typeface="Tahoma"/>
              </a:rPr>
              <a:t>о</a:t>
            </a:r>
            <a:r>
              <a:rPr sz="3200" spc="-78" dirty="0" smtClean="0">
                <a:latin typeface="Tahoma"/>
                <a:cs typeface="Tahoma"/>
              </a:rPr>
              <a:t> </a:t>
            </a:r>
            <a:r>
              <a:rPr sz="3200" spc="0" dirty="0" smtClean="0">
                <a:latin typeface="Tahoma"/>
                <a:cs typeface="Tahoma"/>
              </a:rPr>
              <a:t>в</a:t>
            </a:r>
            <a:r>
              <a:rPr sz="3200" spc="-14" dirty="0" smtClean="0">
                <a:latin typeface="Tahoma"/>
                <a:cs typeface="Tahoma"/>
              </a:rPr>
              <a:t> </a:t>
            </a:r>
            <a:r>
              <a:rPr sz="3200" spc="-4" dirty="0" smtClean="0">
                <a:latin typeface="Tahoma"/>
                <a:cs typeface="Tahoma"/>
              </a:rPr>
              <a:t>н</a:t>
            </a:r>
            <a:r>
              <a:rPr sz="3200" spc="4" dirty="0" smtClean="0">
                <a:latin typeface="Tahoma"/>
                <a:cs typeface="Tahoma"/>
              </a:rPr>
              <a:t>ар</a:t>
            </a:r>
            <a:r>
              <a:rPr sz="3200" spc="0" dirty="0" smtClean="0">
                <a:latin typeface="Tahoma"/>
                <a:cs typeface="Tahoma"/>
              </a:rPr>
              <a:t>ед</a:t>
            </a:r>
            <a:r>
              <a:rPr sz="3200" spc="4" dirty="0" smtClean="0">
                <a:latin typeface="Tahoma"/>
                <a:cs typeface="Tahoma"/>
              </a:rPr>
              <a:t>б</a:t>
            </a:r>
            <a:r>
              <a:rPr sz="3200" spc="0" dirty="0" smtClean="0">
                <a:latin typeface="Tahoma"/>
                <a:cs typeface="Tahoma"/>
              </a:rPr>
              <a:t>а</a:t>
            </a:r>
            <a:r>
              <a:rPr sz="3200" spc="-25" dirty="0" smtClean="0">
                <a:latin typeface="Tahoma"/>
                <a:cs typeface="Tahoma"/>
              </a:rPr>
              <a:t> </a:t>
            </a:r>
            <a:r>
              <a:rPr sz="3200" spc="0" dirty="0" smtClean="0">
                <a:latin typeface="Tahoma"/>
                <a:cs typeface="Tahoma"/>
              </a:rPr>
              <a:t>№ </a:t>
            </a:r>
            <a:r>
              <a:rPr sz="3200" spc="4" dirty="0" smtClean="0">
                <a:latin typeface="Tahoma"/>
                <a:cs typeface="Tahoma"/>
              </a:rPr>
              <a:t>2</a:t>
            </a:r>
            <a:r>
              <a:rPr sz="3200" spc="0" dirty="0" smtClean="0">
                <a:latin typeface="Tahoma"/>
                <a:cs typeface="Tahoma"/>
              </a:rPr>
              <a:t>3 </a:t>
            </a:r>
            <a:r>
              <a:rPr sz="3200" spc="-4" dirty="0" smtClean="0">
                <a:latin typeface="Tahoma"/>
                <a:cs typeface="Tahoma"/>
              </a:rPr>
              <a:t>н</a:t>
            </a:r>
            <a:r>
              <a:rPr sz="3200" spc="0" dirty="0" smtClean="0">
                <a:latin typeface="Tahoma"/>
                <a:cs typeface="Tahoma"/>
              </a:rPr>
              <a:t>а </a:t>
            </a:r>
            <a:r>
              <a:rPr sz="3200" spc="4" dirty="0" smtClean="0">
                <a:latin typeface="Tahoma"/>
                <a:cs typeface="Tahoma"/>
              </a:rPr>
              <a:t>М</a:t>
            </a:r>
            <a:r>
              <a:rPr sz="3200" spc="0" dirty="0" smtClean="0">
                <a:latin typeface="Tahoma"/>
                <a:cs typeface="Tahoma"/>
              </a:rPr>
              <a:t>З</a:t>
            </a:r>
            <a:r>
              <a:rPr sz="3200" spc="-39" dirty="0" smtClean="0">
                <a:latin typeface="Tahoma"/>
                <a:cs typeface="Tahoma"/>
              </a:rPr>
              <a:t> </a:t>
            </a:r>
            <a:r>
              <a:rPr sz="3200" spc="0" dirty="0" smtClean="0">
                <a:latin typeface="Tahoma"/>
                <a:cs typeface="Tahoma"/>
              </a:rPr>
              <a:t>и </a:t>
            </a:r>
            <a:r>
              <a:rPr sz="3200" spc="14" dirty="0" smtClean="0">
                <a:latin typeface="Tahoma"/>
                <a:cs typeface="Tahoma"/>
              </a:rPr>
              <a:t>М</a:t>
            </a:r>
            <a:r>
              <a:rPr sz="3200" spc="0" dirty="0" smtClean="0">
                <a:latin typeface="Tahoma"/>
                <a:cs typeface="Tahoma"/>
              </a:rPr>
              <a:t>П</a:t>
            </a:r>
            <a:r>
              <a:rPr sz="3200" spc="-24" dirty="0" smtClean="0">
                <a:latin typeface="Tahoma"/>
                <a:cs typeface="Tahoma"/>
              </a:rPr>
              <a:t> </a:t>
            </a:r>
            <a:r>
              <a:rPr sz="3200" spc="0" dirty="0" smtClean="0">
                <a:latin typeface="Tahoma"/>
                <a:cs typeface="Tahoma"/>
              </a:rPr>
              <a:t>за с</a:t>
            </a:r>
            <a:r>
              <a:rPr sz="3200" spc="14" dirty="0" smtClean="0">
                <a:latin typeface="Tahoma"/>
                <a:cs typeface="Tahoma"/>
              </a:rPr>
              <a:t>ъ</a:t>
            </a:r>
            <a:r>
              <a:rPr sz="3200" spc="0" dirty="0" smtClean="0">
                <a:latin typeface="Tahoma"/>
                <a:cs typeface="Tahoma"/>
              </a:rPr>
              <a:t>д</a:t>
            </a:r>
            <a:r>
              <a:rPr sz="3200" spc="4" dirty="0" smtClean="0">
                <a:latin typeface="Tahoma"/>
                <a:cs typeface="Tahoma"/>
              </a:rPr>
              <a:t>е</a:t>
            </a:r>
            <a:r>
              <a:rPr sz="3200" spc="9" dirty="0" smtClean="0">
                <a:latin typeface="Tahoma"/>
                <a:cs typeface="Tahoma"/>
              </a:rPr>
              <a:t>б</a:t>
            </a:r>
            <a:r>
              <a:rPr sz="3200" spc="0" dirty="0" smtClean="0">
                <a:latin typeface="Tahoma"/>
                <a:cs typeface="Tahoma"/>
              </a:rPr>
              <a:t>н</a:t>
            </a:r>
            <a:r>
              <a:rPr sz="3200" spc="4" dirty="0" smtClean="0">
                <a:latin typeface="Tahoma"/>
                <a:cs typeface="Tahoma"/>
              </a:rPr>
              <a:t>о</a:t>
            </a:r>
            <a:r>
              <a:rPr sz="3200" spc="-4" dirty="0" smtClean="0">
                <a:latin typeface="Tahoma"/>
                <a:cs typeface="Tahoma"/>
              </a:rPr>
              <a:t>м</a:t>
            </a:r>
            <a:r>
              <a:rPr sz="3200" spc="4" dirty="0" smtClean="0">
                <a:latin typeface="Tahoma"/>
                <a:cs typeface="Tahoma"/>
              </a:rPr>
              <a:t>е</a:t>
            </a:r>
            <a:r>
              <a:rPr sz="3200" spc="0" dirty="0" smtClean="0">
                <a:latin typeface="Tahoma"/>
                <a:cs typeface="Tahoma"/>
              </a:rPr>
              <a:t>д</a:t>
            </a:r>
            <a:r>
              <a:rPr sz="3200" spc="-4" dirty="0" smtClean="0">
                <a:latin typeface="Tahoma"/>
                <a:cs typeface="Tahoma"/>
              </a:rPr>
              <a:t>и</a:t>
            </a:r>
            <a:r>
              <a:rPr sz="3200" spc="4" dirty="0" smtClean="0">
                <a:latin typeface="Tahoma"/>
                <a:cs typeface="Tahoma"/>
              </a:rPr>
              <a:t>ц</a:t>
            </a:r>
            <a:r>
              <a:rPr sz="3200" spc="-4" dirty="0" smtClean="0">
                <a:latin typeface="Tahoma"/>
                <a:cs typeface="Tahoma"/>
              </a:rPr>
              <a:t>и</a:t>
            </a:r>
            <a:r>
              <a:rPr sz="3200" spc="0" dirty="0" smtClean="0">
                <a:latin typeface="Tahoma"/>
                <a:cs typeface="Tahoma"/>
              </a:rPr>
              <a:t>н</a:t>
            </a:r>
            <a:r>
              <a:rPr sz="3200" spc="-14" dirty="0" smtClean="0">
                <a:latin typeface="Tahoma"/>
                <a:cs typeface="Tahoma"/>
              </a:rPr>
              <a:t>с</a:t>
            </a:r>
            <a:r>
              <a:rPr sz="3200" spc="0" dirty="0" smtClean="0">
                <a:latin typeface="Tahoma"/>
                <a:cs typeface="Tahoma"/>
              </a:rPr>
              <a:t>к</a:t>
            </a:r>
            <a:r>
              <a:rPr sz="3200" spc="-4" dirty="0" smtClean="0">
                <a:latin typeface="Tahoma"/>
                <a:cs typeface="Tahoma"/>
              </a:rPr>
              <a:t>и</a:t>
            </a:r>
            <a:r>
              <a:rPr sz="3200" spc="4" dirty="0" smtClean="0">
                <a:latin typeface="Tahoma"/>
                <a:cs typeface="Tahoma"/>
              </a:rPr>
              <a:t>т</a:t>
            </a:r>
            <a:r>
              <a:rPr sz="3200" spc="9" dirty="0" smtClean="0">
                <a:latin typeface="Tahoma"/>
                <a:cs typeface="Tahoma"/>
              </a:rPr>
              <a:t>е</a:t>
            </a:r>
            <a:r>
              <a:rPr sz="3200" spc="0" dirty="0" smtClean="0">
                <a:latin typeface="Tahoma"/>
                <a:cs typeface="Tahoma"/>
              </a:rPr>
              <a:t>, с</a:t>
            </a:r>
            <a:r>
              <a:rPr sz="3200" spc="4" dirty="0" smtClean="0">
                <a:latin typeface="Tahoma"/>
                <a:cs typeface="Tahoma"/>
              </a:rPr>
              <a:t>ъ</a:t>
            </a:r>
            <a:r>
              <a:rPr sz="3200" spc="0" dirty="0" smtClean="0">
                <a:latin typeface="Tahoma"/>
                <a:cs typeface="Tahoma"/>
              </a:rPr>
              <a:t>д</a:t>
            </a:r>
            <a:r>
              <a:rPr sz="3200" spc="4" dirty="0" smtClean="0">
                <a:latin typeface="Tahoma"/>
                <a:cs typeface="Tahoma"/>
              </a:rPr>
              <a:t>е</a:t>
            </a:r>
            <a:r>
              <a:rPr sz="3200" spc="9" dirty="0" smtClean="0">
                <a:latin typeface="Tahoma"/>
                <a:cs typeface="Tahoma"/>
              </a:rPr>
              <a:t>б</a:t>
            </a:r>
            <a:r>
              <a:rPr sz="3200" spc="0" dirty="0" smtClean="0">
                <a:latin typeface="Tahoma"/>
                <a:cs typeface="Tahoma"/>
              </a:rPr>
              <a:t>н</a:t>
            </a:r>
            <a:r>
              <a:rPr sz="3200" spc="-9" dirty="0" smtClean="0">
                <a:latin typeface="Tahoma"/>
                <a:cs typeface="Tahoma"/>
              </a:rPr>
              <a:t>о</a:t>
            </a:r>
            <a:r>
              <a:rPr sz="3200" spc="-4" dirty="0" smtClean="0">
                <a:latin typeface="Tahoma"/>
                <a:cs typeface="Tahoma"/>
              </a:rPr>
              <a:t>п</a:t>
            </a:r>
            <a:r>
              <a:rPr sz="3200" spc="0" dirty="0" smtClean="0">
                <a:latin typeface="Tahoma"/>
                <a:cs typeface="Tahoma"/>
              </a:rPr>
              <a:t>с</a:t>
            </a:r>
            <a:r>
              <a:rPr sz="3200" spc="-4" dirty="0" smtClean="0">
                <a:latin typeface="Tahoma"/>
                <a:cs typeface="Tahoma"/>
              </a:rPr>
              <a:t>и</a:t>
            </a:r>
            <a:r>
              <a:rPr sz="3200" spc="0" dirty="0" smtClean="0">
                <a:latin typeface="Tahoma"/>
                <a:cs typeface="Tahoma"/>
              </a:rPr>
              <a:t>х</a:t>
            </a:r>
            <a:r>
              <a:rPr sz="3200" spc="-4" dirty="0" smtClean="0">
                <a:latin typeface="Tahoma"/>
                <a:cs typeface="Tahoma"/>
              </a:rPr>
              <a:t>и</a:t>
            </a:r>
            <a:r>
              <a:rPr sz="3200" spc="0" dirty="0" smtClean="0">
                <a:latin typeface="Tahoma"/>
                <a:cs typeface="Tahoma"/>
              </a:rPr>
              <a:t>а</a:t>
            </a:r>
            <a:r>
              <a:rPr sz="3200" spc="-4" dirty="0" smtClean="0">
                <a:latin typeface="Tahoma"/>
                <a:cs typeface="Tahoma"/>
              </a:rPr>
              <a:t>т</a:t>
            </a:r>
            <a:r>
              <a:rPr sz="3200" spc="9" dirty="0" smtClean="0">
                <a:latin typeface="Tahoma"/>
                <a:cs typeface="Tahoma"/>
              </a:rPr>
              <a:t>р</a:t>
            </a:r>
            <a:r>
              <a:rPr sz="3200" spc="-4" dirty="0" smtClean="0">
                <a:latin typeface="Tahoma"/>
                <a:cs typeface="Tahoma"/>
              </a:rPr>
              <a:t>и</a:t>
            </a:r>
            <a:r>
              <a:rPr sz="3200" spc="4" dirty="0" smtClean="0">
                <a:latin typeface="Tahoma"/>
                <a:cs typeface="Tahoma"/>
              </a:rPr>
              <a:t>ч</a:t>
            </a:r>
            <a:r>
              <a:rPr sz="3200" spc="-4" dirty="0" smtClean="0">
                <a:latin typeface="Tahoma"/>
                <a:cs typeface="Tahoma"/>
              </a:rPr>
              <a:t>н</a:t>
            </a:r>
            <a:r>
              <a:rPr sz="3200" spc="0" dirty="0" smtClean="0">
                <a:latin typeface="Tahoma"/>
                <a:cs typeface="Tahoma"/>
              </a:rPr>
              <a:t>и</a:t>
            </a:r>
            <a:r>
              <a:rPr sz="3200" spc="-4" dirty="0" smtClean="0">
                <a:latin typeface="Tahoma"/>
                <a:cs typeface="Tahoma"/>
              </a:rPr>
              <a:t>т</a:t>
            </a:r>
            <a:r>
              <a:rPr sz="3200" spc="0" dirty="0" smtClean="0">
                <a:latin typeface="Tahoma"/>
                <a:cs typeface="Tahoma"/>
              </a:rPr>
              <a:t>е</a:t>
            </a:r>
            <a:r>
              <a:rPr sz="3200" spc="-29" dirty="0" smtClean="0">
                <a:latin typeface="Tahoma"/>
                <a:cs typeface="Tahoma"/>
              </a:rPr>
              <a:t> </a:t>
            </a:r>
            <a:r>
              <a:rPr sz="3200" spc="0" dirty="0" smtClean="0">
                <a:latin typeface="Tahoma"/>
                <a:cs typeface="Tahoma"/>
              </a:rPr>
              <a:t>и с</a:t>
            </a:r>
            <a:r>
              <a:rPr sz="3200" spc="4" dirty="0" smtClean="0">
                <a:latin typeface="Tahoma"/>
                <a:cs typeface="Tahoma"/>
              </a:rPr>
              <a:t>ъ</a:t>
            </a:r>
            <a:r>
              <a:rPr sz="3200" spc="0" dirty="0" smtClean="0">
                <a:latin typeface="Tahoma"/>
                <a:cs typeface="Tahoma"/>
              </a:rPr>
              <a:t>д</a:t>
            </a:r>
            <a:r>
              <a:rPr sz="3200" spc="4" dirty="0" smtClean="0">
                <a:latin typeface="Tahoma"/>
                <a:cs typeface="Tahoma"/>
              </a:rPr>
              <a:t>е</a:t>
            </a:r>
            <a:r>
              <a:rPr sz="3200" spc="9" dirty="0" smtClean="0">
                <a:latin typeface="Tahoma"/>
                <a:cs typeface="Tahoma"/>
              </a:rPr>
              <a:t>б</a:t>
            </a:r>
            <a:r>
              <a:rPr sz="3200" spc="0" dirty="0" smtClean="0">
                <a:latin typeface="Tahoma"/>
                <a:cs typeface="Tahoma"/>
              </a:rPr>
              <a:t>н</a:t>
            </a:r>
            <a:r>
              <a:rPr sz="3200" spc="-9" dirty="0" smtClean="0">
                <a:latin typeface="Tahoma"/>
                <a:cs typeface="Tahoma"/>
              </a:rPr>
              <a:t>о</a:t>
            </a:r>
            <a:r>
              <a:rPr sz="3200" spc="-4" dirty="0" smtClean="0">
                <a:latin typeface="Tahoma"/>
                <a:cs typeface="Tahoma"/>
              </a:rPr>
              <a:t>п</a:t>
            </a:r>
            <a:r>
              <a:rPr sz="3200" spc="0" dirty="0" smtClean="0">
                <a:latin typeface="Tahoma"/>
                <a:cs typeface="Tahoma"/>
              </a:rPr>
              <a:t>с</a:t>
            </a:r>
            <a:r>
              <a:rPr sz="3200" spc="-4" dirty="0" smtClean="0">
                <a:latin typeface="Tahoma"/>
                <a:cs typeface="Tahoma"/>
              </a:rPr>
              <a:t>и</a:t>
            </a:r>
            <a:r>
              <a:rPr sz="3200" spc="0" dirty="0" smtClean="0">
                <a:latin typeface="Tahoma"/>
                <a:cs typeface="Tahoma"/>
              </a:rPr>
              <a:t>х</a:t>
            </a:r>
            <a:r>
              <a:rPr sz="3200" spc="4" dirty="0" smtClean="0">
                <a:latin typeface="Tahoma"/>
                <a:cs typeface="Tahoma"/>
              </a:rPr>
              <a:t>о</a:t>
            </a:r>
            <a:r>
              <a:rPr sz="3200" spc="0" dirty="0" smtClean="0">
                <a:latin typeface="Tahoma"/>
                <a:cs typeface="Tahoma"/>
              </a:rPr>
              <a:t>л</a:t>
            </a:r>
            <a:r>
              <a:rPr sz="3200" spc="-9" dirty="0" smtClean="0">
                <a:latin typeface="Tahoma"/>
                <a:cs typeface="Tahoma"/>
              </a:rPr>
              <a:t>о</a:t>
            </a:r>
            <a:r>
              <a:rPr sz="3200" spc="0" dirty="0" smtClean="0">
                <a:latin typeface="Tahoma"/>
                <a:cs typeface="Tahoma"/>
              </a:rPr>
              <a:t>г</a:t>
            </a:r>
            <a:r>
              <a:rPr sz="3200" spc="-4" dirty="0" smtClean="0">
                <a:latin typeface="Tahoma"/>
                <a:cs typeface="Tahoma"/>
              </a:rPr>
              <a:t>и</a:t>
            </a:r>
            <a:r>
              <a:rPr sz="3200" spc="4" dirty="0" smtClean="0">
                <a:latin typeface="Tahoma"/>
                <a:cs typeface="Tahoma"/>
              </a:rPr>
              <a:t>ч</a:t>
            </a:r>
            <a:r>
              <a:rPr sz="3200" spc="-4" dirty="0" smtClean="0">
                <a:latin typeface="Tahoma"/>
                <a:cs typeface="Tahoma"/>
              </a:rPr>
              <a:t>н</a:t>
            </a:r>
            <a:r>
              <a:rPr sz="3200" spc="0" dirty="0" smtClean="0">
                <a:latin typeface="Tahoma"/>
                <a:cs typeface="Tahoma"/>
              </a:rPr>
              <a:t>и</a:t>
            </a:r>
            <a:r>
              <a:rPr sz="3200" spc="4" dirty="0" smtClean="0">
                <a:latin typeface="Tahoma"/>
                <a:cs typeface="Tahoma"/>
              </a:rPr>
              <a:t>т</a:t>
            </a:r>
            <a:r>
              <a:rPr sz="3200" spc="0" dirty="0" smtClean="0">
                <a:latin typeface="Tahoma"/>
                <a:cs typeface="Tahoma"/>
              </a:rPr>
              <a:t>е</a:t>
            </a:r>
            <a:r>
              <a:rPr sz="3200" spc="-44" dirty="0" smtClean="0">
                <a:latin typeface="Tahoma"/>
                <a:cs typeface="Tahoma"/>
              </a:rPr>
              <a:t> </a:t>
            </a:r>
            <a:r>
              <a:rPr sz="3200" spc="4" dirty="0" smtClean="0">
                <a:latin typeface="Tahoma"/>
                <a:cs typeface="Tahoma"/>
              </a:rPr>
              <a:t>е</a:t>
            </a:r>
            <a:r>
              <a:rPr sz="3200" spc="0" dirty="0" smtClean="0">
                <a:latin typeface="Tahoma"/>
                <a:cs typeface="Tahoma"/>
              </a:rPr>
              <a:t>кс</a:t>
            </a:r>
            <a:r>
              <a:rPr sz="3200" spc="-4" dirty="0" smtClean="0">
                <a:latin typeface="Tahoma"/>
                <a:cs typeface="Tahoma"/>
              </a:rPr>
              <a:t>п</a:t>
            </a:r>
            <a:r>
              <a:rPr sz="3200" spc="4" dirty="0" smtClean="0">
                <a:latin typeface="Tahoma"/>
                <a:cs typeface="Tahoma"/>
              </a:rPr>
              <a:t>ер</a:t>
            </a:r>
            <a:r>
              <a:rPr sz="3200" spc="14" dirty="0" smtClean="0">
                <a:latin typeface="Tahoma"/>
                <a:cs typeface="Tahoma"/>
              </a:rPr>
              <a:t>т</a:t>
            </a:r>
            <a:r>
              <a:rPr sz="3200" spc="-4" dirty="0" smtClean="0">
                <a:latin typeface="Tahoma"/>
                <a:cs typeface="Tahoma"/>
              </a:rPr>
              <a:t>и</a:t>
            </a:r>
            <a:r>
              <a:rPr sz="3200" spc="0" dirty="0" smtClean="0">
                <a:latin typeface="Tahoma"/>
                <a:cs typeface="Tahoma"/>
              </a:rPr>
              <a:t>з</a:t>
            </a:r>
            <a:r>
              <a:rPr sz="3200" spc="-4" dirty="0" smtClean="0">
                <a:latin typeface="Tahoma"/>
                <a:cs typeface="Tahoma"/>
              </a:rPr>
              <a:t>и</a:t>
            </a:r>
            <a:r>
              <a:rPr sz="3200" spc="0" dirty="0" smtClean="0">
                <a:latin typeface="Tahoma"/>
                <a:cs typeface="Tahoma"/>
              </a:rPr>
              <a:t>. О</a:t>
            </a:r>
            <a:r>
              <a:rPr sz="3200" spc="9" dirty="0" smtClean="0">
                <a:latin typeface="Tahoma"/>
                <a:cs typeface="Tahoma"/>
              </a:rPr>
              <a:t>б</a:t>
            </a:r>
            <a:r>
              <a:rPr sz="3200" spc="0" dirty="0" smtClean="0">
                <a:latin typeface="Tahoma"/>
                <a:cs typeface="Tahoma"/>
              </a:rPr>
              <a:t>н. </a:t>
            </a:r>
            <a:r>
              <a:rPr sz="3200" spc="-4" dirty="0" smtClean="0">
                <a:latin typeface="Tahoma"/>
                <a:cs typeface="Tahoma"/>
              </a:rPr>
              <a:t>Д</a:t>
            </a:r>
            <a:r>
              <a:rPr sz="3200" spc="-14" dirty="0" smtClean="0">
                <a:latin typeface="Tahoma"/>
                <a:cs typeface="Tahoma"/>
              </a:rPr>
              <a:t>В</a:t>
            </a:r>
            <a:r>
              <a:rPr sz="3200" spc="0" dirty="0" smtClean="0">
                <a:latin typeface="Tahoma"/>
                <a:cs typeface="Tahoma"/>
              </a:rPr>
              <a:t>. б</a:t>
            </a:r>
            <a:r>
              <a:rPr sz="3200" spc="14" dirty="0" smtClean="0">
                <a:latin typeface="Tahoma"/>
                <a:cs typeface="Tahoma"/>
              </a:rPr>
              <a:t>р</a:t>
            </a:r>
            <a:r>
              <a:rPr sz="3200" spc="0" dirty="0" smtClean="0">
                <a:latin typeface="Tahoma"/>
                <a:cs typeface="Tahoma"/>
              </a:rPr>
              <a:t>.</a:t>
            </a:r>
            <a:r>
              <a:rPr sz="3200" spc="14" dirty="0" smtClean="0">
                <a:latin typeface="Tahoma"/>
                <a:cs typeface="Tahoma"/>
              </a:rPr>
              <a:t> </a:t>
            </a:r>
            <a:r>
              <a:rPr sz="3200" spc="4" dirty="0" smtClean="0">
                <a:latin typeface="Tahoma"/>
                <a:cs typeface="Tahoma"/>
              </a:rPr>
              <a:t>4</a:t>
            </a:r>
            <a:r>
              <a:rPr sz="3200" spc="0" dirty="0" smtClean="0">
                <a:latin typeface="Tahoma"/>
                <a:cs typeface="Tahoma"/>
              </a:rPr>
              <a:t>5 от 3 </a:t>
            </a:r>
            <a:r>
              <a:rPr sz="3200" spc="19" dirty="0" smtClean="0">
                <a:latin typeface="Tahoma"/>
                <a:cs typeface="Tahoma"/>
              </a:rPr>
              <a:t>Ю</a:t>
            </a:r>
            <a:r>
              <a:rPr sz="3200" spc="-14" dirty="0" smtClean="0">
                <a:latin typeface="Tahoma"/>
                <a:cs typeface="Tahoma"/>
              </a:rPr>
              <a:t>н</a:t>
            </a:r>
            <a:r>
              <a:rPr sz="3200" spc="0" dirty="0" smtClean="0">
                <a:latin typeface="Tahoma"/>
                <a:cs typeface="Tahoma"/>
              </a:rPr>
              <a:t>и 1994г.</a:t>
            </a:r>
            <a:endParaRPr sz="3200" dirty="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65959" y="1341119"/>
            <a:ext cx="359663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2325623" y="1341119"/>
            <a:ext cx="184403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1965959" y="1449323"/>
            <a:ext cx="35966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325623" y="1449323"/>
            <a:ext cx="76200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2401823" y="1449323"/>
            <a:ext cx="1082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965959" y="1871471"/>
            <a:ext cx="123443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089403" y="1871471"/>
            <a:ext cx="236219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25623" y="1871471"/>
            <a:ext cx="76200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401823" y="1871471"/>
            <a:ext cx="108203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65959" y="1921763"/>
            <a:ext cx="123443" cy="4709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089403" y="1921763"/>
            <a:ext cx="236219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325623" y="1921763"/>
            <a:ext cx="1844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089403" y="2343911"/>
            <a:ext cx="236219" cy="487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325623" y="2343911"/>
            <a:ext cx="184403" cy="487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1674875" y="1798319"/>
            <a:ext cx="562355" cy="42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65959" y="1623059"/>
            <a:ext cx="342899" cy="272795"/>
          </a:xfrm>
          <a:custGeom>
            <a:avLst/>
            <a:gdLst/>
            <a:ahLst/>
            <a:cxnLst/>
            <a:rect l="l" t="t" r="r" b="b"/>
            <a:pathLst>
              <a:path w="342899" h="272795">
                <a:moveTo>
                  <a:pt x="0" y="272795"/>
                </a:moveTo>
                <a:lnTo>
                  <a:pt x="342899" y="272795"/>
                </a:lnTo>
                <a:lnTo>
                  <a:pt x="342899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24861" y="1341119"/>
            <a:ext cx="0" cy="106679"/>
          </a:xfrm>
          <a:custGeom>
            <a:avLst/>
            <a:gdLst/>
            <a:ahLst/>
            <a:cxnLst/>
            <a:rect l="l" t="t" r="r" b="b"/>
            <a:pathLst>
              <a:path h="106679">
                <a:moveTo>
                  <a:pt x="0" y="0"/>
                </a:moveTo>
                <a:lnTo>
                  <a:pt x="0" y="106679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65959" y="1449323"/>
            <a:ext cx="342899" cy="173736"/>
          </a:xfrm>
          <a:custGeom>
            <a:avLst/>
            <a:gdLst/>
            <a:ahLst/>
            <a:cxnLst/>
            <a:rect l="l" t="t" r="r" b="b"/>
            <a:pathLst>
              <a:path w="342899" h="173736">
                <a:moveTo>
                  <a:pt x="342899" y="0"/>
                </a:moveTo>
                <a:lnTo>
                  <a:pt x="0" y="0"/>
                </a:lnTo>
                <a:lnTo>
                  <a:pt x="0" y="173736"/>
                </a:lnTo>
                <a:lnTo>
                  <a:pt x="342899" y="173736"/>
                </a:lnTo>
                <a:lnTo>
                  <a:pt x="342899" y="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42387" y="1623059"/>
            <a:ext cx="60960" cy="272795"/>
          </a:xfrm>
          <a:custGeom>
            <a:avLst/>
            <a:gdLst/>
            <a:ahLst/>
            <a:cxnLst/>
            <a:rect l="l" t="t" r="r" b="b"/>
            <a:pathLst>
              <a:path w="60960" h="272795">
                <a:moveTo>
                  <a:pt x="0" y="272795"/>
                </a:moveTo>
                <a:lnTo>
                  <a:pt x="60960" y="272795"/>
                </a:lnTo>
                <a:lnTo>
                  <a:pt x="60960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42387" y="1449323"/>
            <a:ext cx="60960" cy="173736"/>
          </a:xfrm>
          <a:custGeom>
            <a:avLst/>
            <a:gdLst/>
            <a:ahLst/>
            <a:cxnLst/>
            <a:rect l="l" t="t" r="r" b="b"/>
            <a:pathLst>
              <a:path w="60960" h="173736">
                <a:moveTo>
                  <a:pt x="60960" y="0"/>
                </a:moveTo>
                <a:lnTo>
                  <a:pt x="0" y="0"/>
                </a:lnTo>
                <a:lnTo>
                  <a:pt x="0" y="173736"/>
                </a:lnTo>
                <a:lnTo>
                  <a:pt x="60960" y="173736"/>
                </a:lnTo>
                <a:lnTo>
                  <a:pt x="60960" y="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24861" y="1449323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89403" y="2071115"/>
            <a:ext cx="219456" cy="272796"/>
          </a:xfrm>
          <a:custGeom>
            <a:avLst/>
            <a:gdLst/>
            <a:ahLst/>
            <a:cxnLst/>
            <a:rect l="l" t="t" r="r" b="b"/>
            <a:pathLst>
              <a:path w="219456" h="272796">
                <a:moveTo>
                  <a:pt x="0" y="272796"/>
                </a:moveTo>
                <a:lnTo>
                  <a:pt x="219456" y="272796"/>
                </a:lnTo>
                <a:lnTo>
                  <a:pt x="219456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89403" y="1897379"/>
            <a:ext cx="219456" cy="173736"/>
          </a:xfrm>
          <a:custGeom>
            <a:avLst/>
            <a:gdLst/>
            <a:ahLst/>
            <a:cxnLst/>
            <a:rect l="l" t="t" r="r" b="b"/>
            <a:pathLst>
              <a:path w="219456" h="173736">
                <a:moveTo>
                  <a:pt x="219456" y="0"/>
                </a:moveTo>
                <a:lnTo>
                  <a:pt x="0" y="0"/>
                </a:lnTo>
                <a:lnTo>
                  <a:pt x="0" y="173736"/>
                </a:lnTo>
                <a:lnTo>
                  <a:pt x="219456" y="173736"/>
                </a:lnTo>
                <a:lnTo>
                  <a:pt x="219456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342387" y="2071115"/>
            <a:ext cx="167639" cy="272796"/>
          </a:xfrm>
          <a:custGeom>
            <a:avLst/>
            <a:gdLst/>
            <a:ahLst/>
            <a:cxnLst/>
            <a:rect l="l" t="t" r="r" b="b"/>
            <a:pathLst>
              <a:path w="167639" h="272796">
                <a:moveTo>
                  <a:pt x="0" y="272796"/>
                </a:moveTo>
                <a:lnTo>
                  <a:pt x="167639" y="272796"/>
                </a:lnTo>
                <a:lnTo>
                  <a:pt x="167639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42387" y="1897379"/>
            <a:ext cx="167639" cy="173736"/>
          </a:xfrm>
          <a:custGeom>
            <a:avLst/>
            <a:gdLst/>
            <a:ahLst/>
            <a:cxnLst/>
            <a:rect l="l" t="t" r="r" b="b"/>
            <a:pathLst>
              <a:path w="167639" h="173736">
                <a:moveTo>
                  <a:pt x="167639" y="0"/>
                </a:moveTo>
                <a:lnTo>
                  <a:pt x="0" y="0"/>
                </a:lnTo>
                <a:lnTo>
                  <a:pt x="0" y="173736"/>
                </a:lnTo>
                <a:lnTo>
                  <a:pt x="167639" y="173736"/>
                </a:lnTo>
                <a:lnTo>
                  <a:pt x="167639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324861" y="1897379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383027" y="2333614"/>
            <a:ext cx="279136" cy="5816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1.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375"/>
              </a:lnSpc>
              <a:spcBef>
                <a:spcPts val="9"/>
              </a:spcBef>
            </a:pPr>
            <a:r>
              <a:rPr sz="3000" spc="0" baseline="-1380" dirty="0" smtClean="0">
                <a:latin typeface="Tahoma"/>
                <a:cs typeface="Tahoma"/>
              </a:rPr>
              <a:t>2.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75635" y="2333615"/>
            <a:ext cx="7372119" cy="551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0004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си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ст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-9" dirty="0" smtClean="0">
                <a:latin typeface="Tahoma"/>
                <a:cs typeface="Tahoma"/>
              </a:rPr>
              <a:t>е</a:t>
            </a:r>
            <a:r>
              <a:rPr sz="2000" spc="0" dirty="0" smtClean="0">
                <a:latin typeface="Tahoma"/>
                <a:cs typeface="Tahoma"/>
              </a:rPr>
              <a:t>на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 с</a:t>
            </a:r>
            <a:r>
              <a:rPr sz="2000" spc="4" dirty="0" smtClean="0">
                <a:latin typeface="Tahoma"/>
                <a:cs typeface="Tahoma"/>
              </a:rPr>
              <a:t>ъм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-9" dirty="0" smtClean="0">
                <a:latin typeface="Tahoma"/>
                <a:cs typeface="Tahoma"/>
              </a:rPr>
              <a:t>ен</a:t>
            </a:r>
            <a:r>
              <a:rPr sz="2000" spc="0" dirty="0" smtClean="0">
                <a:latin typeface="Tahoma"/>
                <a:cs typeface="Tahoma"/>
              </a:rPr>
              <a:t>ие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а </a:t>
            </a:r>
            <a:r>
              <a:rPr sz="2000" spc="4" dirty="0" smtClean="0">
                <a:latin typeface="Tahoma"/>
                <a:cs typeface="Tahoma"/>
              </a:rPr>
              <a:t>на</a:t>
            </a:r>
            <a:r>
              <a:rPr sz="2000" spc="0" dirty="0" smtClean="0">
                <a:latin typeface="Tahoma"/>
                <a:cs typeface="Tahoma"/>
              </a:rPr>
              <a:t>си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-9" dirty="0" smtClean="0">
                <a:latin typeface="Tahoma"/>
                <a:cs typeface="Tahoma"/>
              </a:rPr>
              <a:t>с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ена</a:t>
            </a:r>
            <a:r>
              <a:rPr sz="2000" spc="-2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-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ърт;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ts val="2395"/>
              </a:lnSpc>
              <a:spcBef>
                <a:spcPts val="10"/>
              </a:spcBef>
            </a:pPr>
            <a:r>
              <a:rPr sz="3000" spc="9" baseline="-1380" dirty="0" smtClean="0">
                <a:latin typeface="Tahoma"/>
                <a:cs typeface="Tahoma"/>
              </a:rPr>
              <a:t>Т</a:t>
            </a:r>
            <a:r>
              <a:rPr sz="3000" spc="0" baseline="-1380" dirty="0" smtClean="0">
                <a:latin typeface="Tahoma"/>
                <a:cs typeface="Tahoma"/>
              </a:rPr>
              <a:t>рупо</a:t>
            </a:r>
            <a:r>
              <a:rPr sz="3000" spc="9" baseline="-1380" dirty="0" smtClean="0">
                <a:latin typeface="Tahoma"/>
                <a:cs typeface="Tahoma"/>
              </a:rPr>
              <a:t>в</a:t>
            </a:r>
            <a:r>
              <a:rPr sz="3000" spc="0" baseline="-1380" dirty="0" smtClean="0">
                <a:latin typeface="Tahoma"/>
                <a:cs typeface="Tahoma"/>
              </a:rPr>
              <a:t>е</a:t>
            </a:r>
            <a:r>
              <a:rPr sz="3000" spc="-34" baseline="-1380" dirty="0" smtClean="0">
                <a:latin typeface="Tahoma"/>
                <a:cs typeface="Tahoma"/>
              </a:rPr>
              <a:t> </a:t>
            </a:r>
            <a:r>
              <a:rPr sz="3000" spc="-9" baseline="-1380" dirty="0" smtClean="0">
                <a:latin typeface="Tahoma"/>
                <a:cs typeface="Tahoma"/>
              </a:rPr>
              <a:t>н</a:t>
            </a:r>
            <a:r>
              <a:rPr sz="3000" spc="0" baseline="-1380" dirty="0" smtClean="0">
                <a:latin typeface="Tahoma"/>
                <a:cs typeface="Tahoma"/>
              </a:rPr>
              <a:t>а </a:t>
            </a:r>
            <a:r>
              <a:rPr sz="3000" spc="4" baseline="-1380" dirty="0" smtClean="0">
                <a:latin typeface="Tahoma"/>
                <a:cs typeface="Tahoma"/>
              </a:rPr>
              <a:t>л</a:t>
            </a:r>
            <a:r>
              <a:rPr sz="3000" spc="0" baseline="-1380" dirty="0" smtClean="0">
                <a:latin typeface="Tahoma"/>
                <a:cs typeface="Tahoma"/>
              </a:rPr>
              <a:t>и</a:t>
            </a:r>
            <a:r>
              <a:rPr sz="3000" spc="-4" baseline="-1380" dirty="0" smtClean="0">
                <a:latin typeface="Tahoma"/>
                <a:cs typeface="Tahoma"/>
              </a:rPr>
              <a:t>ц</a:t>
            </a:r>
            <a:r>
              <a:rPr sz="3000" spc="0" baseline="-1380" dirty="0" smtClean="0">
                <a:latin typeface="Tahoma"/>
                <a:cs typeface="Tahoma"/>
              </a:rPr>
              <a:t>а с не</a:t>
            </a:r>
            <a:r>
              <a:rPr sz="3000" spc="-14" baseline="-1380" dirty="0" smtClean="0">
                <a:latin typeface="Tahoma"/>
                <a:cs typeface="Tahoma"/>
              </a:rPr>
              <a:t>у</a:t>
            </a:r>
            <a:r>
              <a:rPr sz="3000" spc="0" baseline="-1380" dirty="0" smtClean="0">
                <a:latin typeface="Tahoma"/>
                <a:cs typeface="Tahoma"/>
              </a:rPr>
              <a:t>с</a:t>
            </a:r>
            <a:r>
              <a:rPr sz="3000" spc="4" baseline="-1380" dirty="0" smtClean="0">
                <a:latin typeface="Tahoma"/>
                <a:cs typeface="Tahoma"/>
              </a:rPr>
              <a:t>та</a:t>
            </a:r>
            <a:r>
              <a:rPr sz="3000" spc="0" baseline="-1380" dirty="0" smtClean="0">
                <a:latin typeface="Tahoma"/>
                <a:cs typeface="Tahoma"/>
              </a:rPr>
              <a:t>но</a:t>
            </a:r>
            <a:r>
              <a:rPr sz="3000" spc="9" baseline="-1380" dirty="0" smtClean="0">
                <a:latin typeface="Tahoma"/>
                <a:cs typeface="Tahoma"/>
              </a:rPr>
              <a:t>в</a:t>
            </a:r>
            <a:r>
              <a:rPr sz="3000" spc="0" baseline="-1380" dirty="0" smtClean="0">
                <a:latin typeface="Tahoma"/>
                <a:cs typeface="Tahoma"/>
              </a:rPr>
              <a:t>е</a:t>
            </a:r>
            <a:r>
              <a:rPr sz="3000" spc="-9" baseline="-1380" dirty="0" smtClean="0">
                <a:latin typeface="Tahoma"/>
                <a:cs typeface="Tahoma"/>
              </a:rPr>
              <a:t>н</a:t>
            </a:r>
            <a:r>
              <a:rPr sz="3000" spc="0" baseline="-1380" dirty="0" smtClean="0">
                <a:latin typeface="Tahoma"/>
                <a:cs typeface="Tahoma"/>
              </a:rPr>
              <a:t>а</a:t>
            </a:r>
            <a:r>
              <a:rPr sz="3000" spc="-24" baseline="-1380" dirty="0" smtClean="0">
                <a:latin typeface="Tahoma"/>
                <a:cs typeface="Tahoma"/>
              </a:rPr>
              <a:t> </a:t>
            </a:r>
            <a:r>
              <a:rPr sz="3000" spc="0" baseline="-1380" dirty="0" smtClean="0">
                <a:latin typeface="Tahoma"/>
                <a:cs typeface="Tahoma"/>
              </a:rPr>
              <a:t>с</a:t>
            </a:r>
            <a:r>
              <a:rPr sz="3000" spc="-4" baseline="-1380" dirty="0" smtClean="0">
                <a:latin typeface="Tahoma"/>
                <a:cs typeface="Tahoma"/>
              </a:rPr>
              <a:t>а</a:t>
            </a:r>
            <a:r>
              <a:rPr sz="3000" spc="4" baseline="-1380" dirty="0" smtClean="0">
                <a:latin typeface="Tahoma"/>
                <a:cs typeface="Tahoma"/>
              </a:rPr>
              <a:t>м</a:t>
            </a:r>
            <a:r>
              <a:rPr sz="3000" spc="0" baseline="-1380" dirty="0" smtClean="0">
                <a:latin typeface="Tahoma"/>
                <a:cs typeface="Tahoma"/>
              </a:rPr>
              <a:t>о</a:t>
            </a:r>
            <a:r>
              <a:rPr sz="3000" spc="9" baseline="-1380" dirty="0" smtClean="0">
                <a:latin typeface="Tahoma"/>
                <a:cs typeface="Tahoma"/>
              </a:rPr>
              <a:t>л</a:t>
            </a:r>
            <a:r>
              <a:rPr sz="3000" spc="0" baseline="-1380" dirty="0" smtClean="0">
                <a:latin typeface="Tahoma"/>
                <a:cs typeface="Tahoma"/>
              </a:rPr>
              <a:t>и</a:t>
            </a:r>
            <a:r>
              <a:rPr sz="3000" spc="4" baseline="-1380" dirty="0" smtClean="0">
                <a:latin typeface="Tahoma"/>
                <a:cs typeface="Tahoma"/>
              </a:rPr>
              <a:t>ч</a:t>
            </a:r>
            <a:r>
              <a:rPr sz="3000" spc="0" baseline="-1380" dirty="0" smtClean="0">
                <a:latin typeface="Tahoma"/>
                <a:cs typeface="Tahoma"/>
              </a:rPr>
              <a:t>н</a:t>
            </a:r>
            <a:r>
              <a:rPr sz="3000" spc="4" baseline="-1380" dirty="0" smtClean="0">
                <a:latin typeface="Tahoma"/>
                <a:cs typeface="Tahoma"/>
              </a:rPr>
              <a:t>о</a:t>
            </a:r>
            <a:r>
              <a:rPr sz="3000" spc="0" baseline="-1380" dirty="0" smtClean="0">
                <a:latin typeface="Tahoma"/>
                <a:cs typeface="Tahoma"/>
              </a:rPr>
              <a:t>ст</a:t>
            </a:r>
            <a:r>
              <a:rPr sz="3000" spc="-19" baseline="-1380" dirty="0" smtClean="0">
                <a:latin typeface="Tahoma"/>
                <a:cs typeface="Tahoma"/>
              </a:rPr>
              <a:t> </a:t>
            </a:r>
            <a:r>
              <a:rPr sz="3000" spc="0" baseline="-1380" dirty="0" smtClean="0">
                <a:latin typeface="Tahoma"/>
                <a:cs typeface="Tahoma"/>
              </a:rPr>
              <a:t>и </a:t>
            </a:r>
            <a:r>
              <a:rPr sz="3150" u="heavy" spc="0" baseline="-1315" dirty="0" smtClean="0">
                <a:latin typeface="Tahoma"/>
                <a:cs typeface="Tahoma"/>
              </a:rPr>
              <a:t>н</a:t>
            </a:r>
            <a:r>
              <a:rPr sz="3150" spc="-464" baseline="-1315" dirty="0" smtClean="0">
                <a:latin typeface="Tahoma"/>
                <a:cs typeface="Tahoma"/>
              </a:rPr>
              <a:t> </a:t>
            </a:r>
            <a:r>
              <a:rPr sz="3150" u="heavy" spc="0" baseline="-1315" dirty="0" smtClean="0">
                <a:latin typeface="Tahoma"/>
                <a:cs typeface="Tahoma"/>
              </a:rPr>
              <a:t>о</a:t>
            </a:r>
            <a:r>
              <a:rPr sz="3150" u="heavy" spc="-500" baseline="-1315" dirty="0" smtClean="0">
                <a:latin typeface="Tahoma"/>
                <a:cs typeface="Tahoma"/>
              </a:rPr>
              <a:t> </a:t>
            </a:r>
            <a:r>
              <a:rPr sz="3150" u="heavy" spc="-9" baseline="-1315" dirty="0" smtClean="0">
                <a:latin typeface="Tahoma"/>
                <a:cs typeface="Tahoma"/>
              </a:rPr>
              <a:t>в</a:t>
            </a:r>
            <a:r>
              <a:rPr sz="3150" u="heavy" spc="0" baseline="-1315" dirty="0" smtClean="0">
                <a:latin typeface="Tahoma"/>
                <a:cs typeface="Tahoma"/>
              </a:rPr>
              <a:t>о</a:t>
            </a:r>
            <a:r>
              <a:rPr sz="3150" u="heavy" spc="-500" baseline="-1315" dirty="0" smtClean="0">
                <a:latin typeface="Tahoma"/>
                <a:cs typeface="Tahoma"/>
              </a:rPr>
              <a:t> </a:t>
            </a:r>
            <a:r>
              <a:rPr sz="3150" u="heavy" spc="0" baseline="-1315" dirty="0" smtClean="0">
                <a:latin typeface="Tahoma"/>
                <a:cs typeface="Tahoma"/>
              </a:rPr>
              <a:t>р</a:t>
            </a:r>
            <a:r>
              <a:rPr sz="3150" u="heavy" spc="-500" baseline="-1315" dirty="0" smtClean="0">
                <a:latin typeface="Tahoma"/>
                <a:cs typeface="Tahoma"/>
              </a:rPr>
              <a:t> </a:t>
            </a:r>
            <a:r>
              <a:rPr sz="3150" u="heavy" spc="0" baseline="-1315" dirty="0" smtClean="0">
                <a:latin typeface="Tahoma"/>
                <a:cs typeface="Tahoma"/>
              </a:rPr>
              <a:t>о</a:t>
            </a:r>
            <a:r>
              <a:rPr sz="3150" u="heavy" spc="-504" baseline="-1315" dirty="0" smtClean="0">
                <a:latin typeface="Tahoma"/>
                <a:cs typeface="Tahoma"/>
              </a:rPr>
              <a:t> </a:t>
            </a:r>
            <a:r>
              <a:rPr sz="3150" u="heavy" spc="4" baseline="-1315" dirty="0" smtClean="0">
                <a:latin typeface="Tahoma"/>
                <a:cs typeface="Tahoma"/>
              </a:rPr>
              <a:t>д</a:t>
            </a:r>
            <a:r>
              <a:rPr sz="3150" u="heavy" spc="0" baseline="-1315" dirty="0" smtClean="0">
                <a:latin typeface="Tahoma"/>
                <a:cs typeface="Tahoma"/>
              </a:rPr>
              <a:t>е</a:t>
            </a:r>
            <a:r>
              <a:rPr sz="3150" u="heavy" spc="-514" baseline="-1315" dirty="0" smtClean="0">
                <a:latin typeface="Tahoma"/>
                <a:cs typeface="Tahoma"/>
              </a:rPr>
              <a:t> </a:t>
            </a:r>
            <a:r>
              <a:rPr sz="3150" u="heavy" spc="-4" baseline="-1315" dirty="0" smtClean="0">
                <a:latin typeface="Tahoma"/>
                <a:cs typeface="Tahoma"/>
              </a:rPr>
              <a:t>н</a:t>
            </a:r>
            <a:r>
              <a:rPr sz="3150" u="heavy" spc="0" baseline="-1315" dirty="0" smtClean="0">
                <a:latin typeface="Tahoma"/>
                <a:cs typeface="Tahoma"/>
              </a:rPr>
              <a:t>и</a:t>
            </a:r>
            <a:r>
              <a:rPr sz="3150" spc="-479" baseline="-1315" dirty="0" smtClean="0">
                <a:latin typeface="Tahoma"/>
                <a:cs typeface="Tahoma"/>
              </a:rPr>
              <a:t> </a:t>
            </a:r>
            <a:r>
              <a:rPr sz="3000" spc="0" baseline="-1380" dirty="0" smtClean="0">
                <a:latin typeface="Tahoma"/>
                <a:cs typeface="Tahoma"/>
              </a:rPr>
              <a:t>,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75635" y="2885302"/>
            <a:ext cx="7752373" cy="32547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992" marR="33287">
              <a:lnSpc>
                <a:spcPts val="2175"/>
              </a:lnSpc>
              <a:spcBef>
                <a:spcPts val="108"/>
              </a:spcBef>
            </a:pPr>
            <a:r>
              <a:rPr lang="bg-BG" sz="2000" spc="0" dirty="0" smtClean="0">
                <a:latin typeface="Tahoma"/>
                <a:cs typeface="Tahoma"/>
              </a:rPr>
              <a:t>      </a:t>
            </a:r>
            <a:r>
              <a:rPr sz="2000" spc="0" dirty="0" err="1" smtClean="0">
                <a:latin typeface="Tahoma"/>
                <a:cs typeface="Tahoma"/>
              </a:rPr>
              <a:t>к</a:t>
            </a:r>
            <a:r>
              <a:rPr sz="2000" spc="4" dirty="0" err="1" smtClean="0">
                <a:latin typeface="Tahoma"/>
                <a:cs typeface="Tahoma"/>
              </a:rPr>
              <a:t>о</a:t>
            </a:r>
            <a:r>
              <a:rPr sz="2000" spc="-4" dirty="0" err="1" smtClean="0">
                <a:latin typeface="Tahoma"/>
                <a:cs typeface="Tahoma"/>
              </a:rPr>
              <a:t>г</a:t>
            </a:r>
            <a:r>
              <a:rPr sz="2000" spc="4" dirty="0" err="1" smtClean="0">
                <a:latin typeface="Tahoma"/>
                <a:cs typeface="Tahoma"/>
              </a:rPr>
              <a:t>а</a:t>
            </a:r>
            <a:r>
              <a:rPr sz="2000" spc="0" dirty="0" err="1" smtClean="0">
                <a:latin typeface="Tahoma"/>
                <a:cs typeface="Tahoma"/>
              </a:rPr>
              <a:t>то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та е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стъп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2000" spc="-4" dirty="0" smtClean="0">
                <a:solidFill>
                  <a:srgbClr val="FF0000"/>
                </a:solidFill>
                <a:latin typeface="Tahoma"/>
                <a:cs typeface="Tahoma"/>
              </a:rPr>
              <a:t>з</a:t>
            </a:r>
            <a:r>
              <a:rPr sz="2000" spc="4" dirty="0" smtClean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2000" spc="0" dirty="0" smtClean="0">
                <a:solidFill>
                  <a:srgbClr val="FF0000"/>
                </a:solidFill>
                <a:latin typeface="Tahoma"/>
                <a:cs typeface="Tahoma"/>
              </a:rPr>
              <a:t>ън</a:t>
            </a:r>
            <a:r>
              <a:rPr sz="2000" spc="-9" dirty="0" smtClean="0">
                <a:solidFill>
                  <a:srgbClr val="FF0000"/>
                </a:solidFill>
                <a:latin typeface="Tahoma"/>
                <a:cs typeface="Tahoma"/>
              </a:rPr>
              <a:t> б</a:t>
            </a:r>
            <a:r>
              <a:rPr sz="2000" spc="0" dirty="0" smtClean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2000" spc="-4" dirty="0" smtClean="0">
                <a:solidFill>
                  <a:srgbClr val="FF0000"/>
                </a:solidFill>
                <a:latin typeface="Tahoma"/>
                <a:cs typeface="Tahoma"/>
              </a:rPr>
              <a:t>л</a:t>
            </a:r>
            <a:r>
              <a:rPr sz="2000" spc="0" dirty="0" smtClean="0">
                <a:solidFill>
                  <a:srgbClr val="FF0000"/>
                </a:solidFill>
                <a:latin typeface="Tahoma"/>
                <a:cs typeface="Tahoma"/>
              </a:rPr>
              <a:t>ни</a:t>
            </a:r>
            <a:r>
              <a:rPr sz="2000" spc="4" dirty="0" smtClean="0">
                <a:solidFill>
                  <a:srgbClr val="FF0000"/>
                </a:solidFill>
                <a:latin typeface="Tahoma"/>
                <a:cs typeface="Tahoma"/>
              </a:rPr>
              <a:t>ч</a:t>
            </a:r>
            <a:r>
              <a:rPr sz="2000" spc="0" dirty="0" smtClean="0">
                <a:solidFill>
                  <a:srgbClr val="FF0000"/>
                </a:solidFill>
                <a:latin typeface="Tahoma"/>
                <a:cs typeface="Tahoma"/>
              </a:rPr>
              <a:t>но</a:t>
            </a:r>
            <a:r>
              <a:rPr sz="2000" spc="-14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000" spc="-4" dirty="0" smtClean="0">
                <a:solidFill>
                  <a:srgbClr val="FF0000"/>
                </a:solidFill>
                <a:latin typeface="Tahoma"/>
                <a:cs typeface="Tahoma"/>
              </a:rPr>
              <a:t>з</a:t>
            </a:r>
            <a:r>
              <a:rPr sz="2000" spc="4" dirty="0" smtClean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2000" spc="9" dirty="0" smtClean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2000" spc="0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2000" spc="-14" dirty="0" smtClean="0">
                <a:solidFill>
                  <a:srgbClr val="FF0000"/>
                </a:solidFill>
                <a:latin typeface="Tahoma"/>
                <a:cs typeface="Tahoma"/>
              </a:rPr>
              <a:t>д</a:t>
            </a:r>
            <a:r>
              <a:rPr sz="2000" spc="0" dirty="0" smtClean="0">
                <a:solidFill>
                  <a:srgbClr val="FF0000"/>
                </a:solidFill>
                <a:latin typeface="Tahoma"/>
                <a:cs typeface="Tahoma"/>
              </a:rPr>
              <a:t>ение;</a:t>
            </a:r>
            <a:endParaRPr sz="20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62992" indent="-50292">
              <a:lnSpc>
                <a:spcPts val="2414"/>
              </a:lnSpc>
              <a:spcBef>
                <a:spcPts val="271"/>
              </a:spcBef>
            </a:pP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стъп</a:t>
            </a:r>
            <a:r>
              <a:rPr sz="2000" spc="4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ърт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ед</a:t>
            </a:r>
            <a:r>
              <a:rPr sz="2000" spc="-2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ение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т </a:t>
            </a:r>
            <a:r>
              <a:rPr sz="2000" spc="-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4" dirty="0" smtClean="0">
                <a:latin typeface="Tahoma"/>
                <a:cs typeface="Tahoma"/>
              </a:rPr>
              <a:t>ц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к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ито 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0" dirty="0" smtClean="0">
                <a:latin typeface="Tahoma"/>
                <a:cs typeface="Tahoma"/>
              </a:rPr>
              <a:t>я</a:t>
            </a:r>
            <a:r>
              <a:rPr sz="2000" spc="4" dirty="0" smtClean="0">
                <a:latin typeface="Tahoma"/>
                <a:cs typeface="Tahoma"/>
              </a:rPr>
              <a:t>ма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еди</a:t>
            </a:r>
            <a:r>
              <a:rPr sz="2000" spc="-4" dirty="0" smtClean="0">
                <a:latin typeface="Tahoma"/>
                <a:cs typeface="Tahoma"/>
              </a:rPr>
              <a:t>ц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нска </a:t>
            </a:r>
            <a:endParaRPr sz="2000" dirty="0">
              <a:latin typeface="Tahoma"/>
              <a:cs typeface="Tahoma"/>
            </a:endParaRPr>
          </a:p>
          <a:p>
            <a:pPr marL="62992">
              <a:lnSpc>
                <a:spcPts val="2414"/>
              </a:lnSpc>
            </a:pPr>
            <a:r>
              <a:rPr sz="2000" spc="0" dirty="0" smtClean="0">
                <a:latin typeface="Tahoma"/>
                <a:cs typeface="Tahoma"/>
              </a:rPr>
              <a:t>пр</a:t>
            </a:r>
            <a:r>
              <a:rPr sz="2000" spc="4" dirty="0" smtClean="0">
                <a:latin typeface="Tahoma"/>
                <a:cs typeface="Tahoma"/>
              </a:rPr>
              <a:t>ав</a:t>
            </a:r>
            <a:r>
              <a:rPr sz="2000" spc="9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сп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-9" dirty="0" smtClean="0">
                <a:latin typeface="Tahoma"/>
                <a:cs typeface="Tahoma"/>
              </a:rPr>
              <a:t>б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-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ст;</a:t>
            </a:r>
            <a:endParaRPr sz="2000" dirty="0">
              <a:latin typeface="Tahoma"/>
              <a:cs typeface="Tahoma"/>
            </a:endParaRPr>
          </a:p>
          <a:p>
            <a:pPr marL="62992" marR="102847" indent="-50292">
              <a:lnSpc>
                <a:spcPts val="2414"/>
              </a:lnSpc>
            </a:pP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стъп</a:t>
            </a:r>
            <a:r>
              <a:rPr sz="2000" spc="4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ърт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пред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по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р</a:t>
            </a:r>
            <a:r>
              <a:rPr sz="2000" spc="-9" dirty="0" smtClean="0">
                <a:latin typeface="Tahoma"/>
                <a:cs typeface="Tahoma"/>
              </a:rPr>
              <a:t>е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не</a:t>
            </a:r>
            <a:r>
              <a:rPr sz="2000" spc="4" dirty="0" smtClean="0">
                <a:latin typeface="Tahoma"/>
                <a:cs typeface="Tahoma"/>
              </a:rPr>
              <a:t>по</a:t>
            </a:r>
            <a:r>
              <a:rPr sz="2000" spc="0" dirty="0" smtClean="0">
                <a:latin typeface="Tahoma"/>
                <a:cs typeface="Tahoma"/>
              </a:rPr>
              <a:t>средс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-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ено</a:t>
            </a:r>
            <a:r>
              <a:rPr sz="2000" spc="-39" dirty="0" smtClean="0">
                <a:latin typeface="Tahoma"/>
                <a:cs typeface="Tahoma"/>
              </a:rPr>
              <a:t> 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2000" b="1" spc="4" dirty="0" smtClean="0">
                <a:solidFill>
                  <a:srgbClr val="FF0000"/>
                </a:solidFill>
                <a:latin typeface="Tahoma"/>
                <a:cs typeface="Tahoma"/>
              </a:rPr>
              <a:t>л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ед </a:t>
            </a:r>
            <a:endParaRPr sz="2000" b="1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62992" marR="102847">
              <a:lnSpc>
                <a:spcPts val="2414"/>
              </a:lnSpc>
            </a:pPr>
            <a:r>
              <a:rPr sz="2000" b="1" spc="4" dirty="0" smtClean="0">
                <a:solidFill>
                  <a:srgbClr val="FF0000"/>
                </a:solidFill>
                <a:latin typeface="Tahoma"/>
                <a:cs typeface="Tahoma"/>
              </a:rPr>
              <a:t>х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ирур</a:t>
            </a:r>
            <a:r>
              <a:rPr sz="2000" b="1" spc="-4" dirty="0" smtClean="0">
                <a:solidFill>
                  <a:srgbClr val="FF0000"/>
                </a:solidFill>
                <a:latin typeface="Tahoma"/>
                <a:cs typeface="Tahoma"/>
              </a:rPr>
              <a:t>г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2000" b="1" spc="4" dirty="0" smtClean="0">
                <a:solidFill>
                  <a:srgbClr val="FF0000"/>
                </a:solidFill>
                <a:latin typeface="Tahoma"/>
                <a:cs typeface="Tahoma"/>
              </a:rPr>
              <a:t>ч</a:t>
            </a:r>
            <a:r>
              <a:rPr sz="2000" b="1" spc="-9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2000" b="1" spc="-39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000" b="1" spc="-9" dirty="0" smtClean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нт</a:t>
            </a:r>
            <a:r>
              <a:rPr sz="2000" b="1" spc="4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2000" b="1" spc="4" dirty="0" smtClean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2000" b="1" spc="-9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2000" b="1" spc="-4" dirty="0" smtClean="0">
                <a:solidFill>
                  <a:srgbClr val="FF0000"/>
                </a:solidFill>
                <a:latin typeface="Tahoma"/>
                <a:cs typeface="Tahoma"/>
              </a:rPr>
              <a:t>ц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ия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5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ед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куст</a:t>
            </a:r>
            <a:r>
              <a:rPr sz="2000" spc="-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ено пре</a:t>
            </a:r>
            <a:r>
              <a:rPr sz="2000" spc="-14" dirty="0" smtClean="0">
                <a:latin typeface="Tahoma"/>
                <a:cs typeface="Tahoma"/>
              </a:rPr>
              <a:t>к</a:t>
            </a:r>
            <a:r>
              <a:rPr sz="2000" spc="0" dirty="0" smtClean="0">
                <a:latin typeface="Tahoma"/>
                <a:cs typeface="Tahoma"/>
              </a:rPr>
              <a:t>ъ</a:t>
            </a:r>
            <a:r>
              <a:rPr sz="2000" spc="4" dirty="0" smtClean="0">
                <a:latin typeface="Tahoma"/>
                <a:cs typeface="Tahoma"/>
              </a:rPr>
              <a:t>с</a:t>
            </a:r>
            <a:r>
              <a:rPr sz="2000" spc="-4" dirty="0" smtClean="0">
                <a:latin typeface="Tahoma"/>
                <a:cs typeface="Tahoma"/>
              </a:rPr>
              <a:t>в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не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на </a:t>
            </a:r>
            <a:endParaRPr sz="2000" dirty="0">
              <a:latin typeface="Tahoma"/>
              <a:cs typeface="Tahoma"/>
            </a:endParaRPr>
          </a:p>
          <a:p>
            <a:pPr marL="62992" marR="102847">
              <a:lnSpc>
                <a:spcPts val="2414"/>
              </a:lnSpc>
            </a:pPr>
            <a:r>
              <a:rPr sz="2000" spc="4" dirty="0" smtClean="0">
                <a:latin typeface="Tahoma"/>
                <a:cs typeface="Tahoma"/>
              </a:rPr>
              <a:t>б</a:t>
            </a:r>
            <a:r>
              <a:rPr sz="2000" spc="0" dirty="0" smtClean="0">
                <a:latin typeface="Tahoma"/>
                <a:cs typeface="Tahoma"/>
              </a:rPr>
              <a:t>ре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но</a:t>
            </a:r>
            <a:r>
              <a:rPr sz="2000" spc="0" dirty="0" smtClean="0">
                <a:latin typeface="Tahoma"/>
                <a:cs typeface="Tahoma"/>
              </a:rPr>
              <a:t>ст</a:t>
            </a:r>
            <a:r>
              <a:rPr sz="2000" spc="-4" dirty="0" smtClean="0">
                <a:latin typeface="Tahoma"/>
                <a:cs typeface="Tahoma"/>
              </a:rPr>
              <a:t>т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5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р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жд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-9" dirty="0" smtClean="0">
                <a:latin typeface="Tahoma"/>
                <a:cs typeface="Tahoma"/>
              </a:rPr>
              <a:t>е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3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кръ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9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пре</a:t>
            </a:r>
            <a:r>
              <a:rPr sz="2000" spc="-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4" dirty="0" smtClean="0">
                <a:latin typeface="Tahoma"/>
                <a:cs typeface="Tahoma"/>
              </a:rPr>
              <a:t>в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не</a:t>
            </a:r>
            <a:r>
              <a:rPr sz="2000" spc="-4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 дру</a:t>
            </a:r>
            <a:r>
              <a:rPr sz="2000" spc="-4" dirty="0" smtClean="0">
                <a:latin typeface="Tahoma"/>
                <a:cs typeface="Tahoma"/>
              </a:rPr>
              <a:t>г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2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еди</a:t>
            </a:r>
            <a:r>
              <a:rPr sz="2000" spc="-4" dirty="0" smtClean="0">
                <a:latin typeface="Tahoma"/>
                <a:cs typeface="Tahoma"/>
              </a:rPr>
              <a:t>ц</a:t>
            </a:r>
            <a:r>
              <a:rPr sz="2000" spc="0" dirty="0" smtClean="0">
                <a:latin typeface="Tahoma"/>
                <a:cs typeface="Tahoma"/>
              </a:rPr>
              <a:t>ински </a:t>
            </a:r>
            <a:endParaRPr sz="2000" dirty="0">
              <a:latin typeface="Tahoma"/>
              <a:cs typeface="Tahoma"/>
            </a:endParaRPr>
          </a:p>
          <a:p>
            <a:pPr marL="62992" marR="102847">
              <a:lnSpc>
                <a:spcPts val="2414"/>
              </a:lnSpc>
            </a:pPr>
            <a:r>
              <a:rPr sz="2000" spc="4" dirty="0" smtClean="0">
                <a:latin typeface="Tahoma"/>
                <a:cs typeface="Tahoma"/>
              </a:rPr>
              <a:t>ма</a:t>
            </a:r>
            <a:r>
              <a:rPr sz="2000" spc="0" dirty="0" smtClean="0">
                <a:latin typeface="Tahoma"/>
                <a:cs typeface="Tahoma"/>
              </a:rPr>
              <a:t>нипул</a:t>
            </a:r>
            <a:r>
              <a:rPr sz="2000" spc="9" dirty="0" smtClean="0">
                <a:latin typeface="Tahoma"/>
                <a:cs typeface="Tahoma"/>
              </a:rPr>
              <a:t>а</a:t>
            </a:r>
            <a:r>
              <a:rPr sz="2000" spc="-4" dirty="0" smtClean="0">
                <a:latin typeface="Tahoma"/>
                <a:cs typeface="Tahoma"/>
              </a:rPr>
              <a:t>ц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5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р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жд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щи</a:t>
            </a:r>
            <a:r>
              <a:rPr sz="2000" spc="-4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съ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нение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-1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не</a:t>
            </a:r>
            <a:r>
              <a:rPr sz="2000" spc="4" dirty="0" smtClean="0">
                <a:latin typeface="Tahoma"/>
                <a:cs typeface="Tahoma"/>
              </a:rPr>
              <a:t>п</a:t>
            </a:r>
            <a:r>
              <a:rPr sz="2000" spc="0" dirty="0" smtClean="0">
                <a:latin typeface="Tahoma"/>
                <a:cs typeface="Tahoma"/>
              </a:rPr>
              <a:t>р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9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ни</a:t>
            </a:r>
            <a:r>
              <a:rPr sz="2000" spc="-5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еди</a:t>
            </a:r>
            <a:r>
              <a:rPr sz="2000" spc="-4" dirty="0" smtClean="0">
                <a:latin typeface="Tahoma"/>
                <a:cs typeface="Tahoma"/>
              </a:rPr>
              <a:t>ц</a:t>
            </a:r>
            <a:r>
              <a:rPr sz="2000" spc="0" dirty="0" smtClean="0">
                <a:latin typeface="Tahoma"/>
                <a:cs typeface="Tahoma"/>
              </a:rPr>
              <a:t>ински </a:t>
            </a:r>
            <a:endParaRPr sz="2000" dirty="0">
              <a:latin typeface="Tahoma"/>
              <a:cs typeface="Tahoma"/>
            </a:endParaRPr>
          </a:p>
          <a:p>
            <a:pPr marL="62992" marR="102847">
              <a:lnSpc>
                <a:spcPts val="2414"/>
              </a:lnSpc>
            </a:pPr>
            <a:r>
              <a:rPr sz="2000" spc="0" dirty="0" smtClean="0">
                <a:latin typeface="Tahoma"/>
                <a:cs typeface="Tahoma"/>
              </a:rPr>
              <a:t>дейс</a:t>
            </a:r>
            <a:r>
              <a:rPr sz="2000" spc="4" dirty="0" smtClean="0">
                <a:latin typeface="Tahoma"/>
                <a:cs typeface="Tahoma"/>
              </a:rPr>
              <a:t>тв</a:t>
            </a:r>
            <a:r>
              <a:rPr sz="2000" spc="0" dirty="0" smtClean="0">
                <a:latin typeface="Tahoma"/>
                <a:cs typeface="Tahoma"/>
              </a:rPr>
              <a:t>ия;</a:t>
            </a:r>
            <a:endParaRPr sz="2000" dirty="0">
              <a:latin typeface="Tahoma"/>
              <a:cs typeface="Tahoma"/>
            </a:endParaRPr>
          </a:p>
          <a:p>
            <a:pPr marL="12700" marR="33287">
              <a:lnSpc>
                <a:spcPct val="100585"/>
              </a:lnSpc>
            </a:pPr>
            <a:r>
              <a:rPr sz="2000" spc="0" dirty="0" smtClean="0">
                <a:latin typeface="Tahoma"/>
                <a:cs typeface="Tahoma"/>
              </a:rPr>
              <a:t>Р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ч</a:t>
            </a:r>
            <a:r>
              <a:rPr sz="2000" spc="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ене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трупо</a:t>
            </a:r>
            <a:r>
              <a:rPr sz="2000" spc="9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ч</a:t>
            </a:r>
            <a:r>
              <a:rPr sz="2000" spc="9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сти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т т</a:t>
            </a:r>
            <a:r>
              <a:rPr sz="2000" spc="4" dirty="0" smtClean="0">
                <a:latin typeface="Tahoma"/>
                <a:cs typeface="Tahoma"/>
              </a:rPr>
              <a:t>ях</a:t>
            </a:r>
            <a:r>
              <a:rPr sz="2000" spc="0" dirty="0" smtClean="0">
                <a:latin typeface="Tahoma"/>
                <a:cs typeface="Tahoma"/>
              </a:rPr>
              <a:t>;</a:t>
            </a:r>
            <a:endParaRPr sz="2000" dirty="0">
              <a:latin typeface="Tahoma"/>
              <a:cs typeface="Tahoma"/>
            </a:endParaRPr>
          </a:p>
          <a:p>
            <a:pPr marL="62992" marR="398520" indent="-50292">
              <a:lnSpc>
                <a:spcPts val="2414"/>
              </a:lnSpc>
              <a:spcBef>
                <a:spcPts val="395"/>
              </a:spcBef>
            </a:pPr>
            <a:r>
              <a:rPr sz="2000" spc="0" dirty="0" smtClean="0">
                <a:latin typeface="Tahoma"/>
                <a:cs typeface="Tahoma"/>
              </a:rPr>
              <a:t>Опл</a:t>
            </a:r>
            <a:r>
              <a:rPr sz="2000" spc="9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к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9" dirty="0" smtClean="0">
                <a:latin typeface="Tahoma"/>
                <a:cs typeface="Tahoma"/>
              </a:rPr>
              <a:t>а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0" dirty="0" smtClean="0">
                <a:latin typeface="Tahoma"/>
                <a:cs typeface="Tahoma"/>
              </a:rPr>
              <a:t>е,</a:t>
            </a:r>
            <a:r>
              <a:rPr sz="2000" spc="-3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а на по</a:t>
            </a:r>
            <a:r>
              <a:rPr sz="2000" spc="9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ин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-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ия</a:t>
            </a:r>
            <a:r>
              <a:rPr sz="2000" spc="-3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е </a:t>
            </a:r>
            <a:r>
              <a:rPr sz="2000" spc="4" dirty="0" smtClean="0">
                <a:latin typeface="Tahoma"/>
                <a:cs typeface="Tahoma"/>
              </a:rPr>
              <a:t>на</a:t>
            </a:r>
            <a:r>
              <a:rPr sz="2000" spc="0" dirty="0" smtClean="0">
                <a:latin typeface="Tahoma"/>
                <a:cs typeface="Tahoma"/>
              </a:rPr>
              <a:t>стъп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едс</a:t>
            </a:r>
            <a:r>
              <a:rPr sz="2000" spc="4" dirty="0" smtClean="0">
                <a:latin typeface="Tahoma"/>
                <a:cs typeface="Tahoma"/>
              </a:rPr>
              <a:t>тв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е </a:t>
            </a:r>
            <a:endParaRPr sz="2000" dirty="0">
              <a:latin typeface="Tahoma"/>
              <a:cs typeface="Tahoma"/>
            </a:endParaRPr>
          </a:p>
          <a:p>
            <a:pPr marL="62992" marR="398520">
              <a:lnSpc>
                <a:spcPts val="2414"/>
              </a:lnSpc>
            </a:pPr>
            <a:r>
              <a:rPr sz="2000" spc="0" dirty="0" smtClean="0">
                <a:latin typeface="Tahoma"/>
                <a:cs typeface="Tahoma"/>
              </a:rPr>
              <a:t>не</a:t>
            </a:r>
            <a:r>
              <a:rPr sz="2000" spc="4" dirty="0" smtClean="0">
                <a:latin typeface="Tahoma"/>
                <a:cs typeface="Tahoma"/>
              </a:rPr>
              <a:t>п</a:t>
            </a:r>
            <a:r>
              <a:rPr sz="2000" spc="0" dirty="0" smtClean="0">
                <a:latin typeface="Tahoma"/>
                <a:cs typeface="Tahoma"/>
              </a:rPr>
              <a:t>р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9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0" dirty="0" smtClean="0">
                <a:latin typeface="Tahoma"/>
                <a:cs typeface="Tahoma"/>
              </a:rPr>
              <a:t>о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4" dirty="0" smtClean="0">
                <a:latin typeface="Tahoma"/>
                <a:cs typeface="Tahoma"/>
              </a:rPr>
              <a:t>н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е;</a:t>
            </a:r>
            <a:endParaRPr sz="2000" dirty="0">
              <a:latin typeface="Tahoma"/>
              <a:cs typeface="Tahoma"/>
            </a:endParaRPr>
          </a:p>
          <a:p>
            <a:pPr marL="12700" marR="33287">
              <a:lnSpc>
                <a:spcPct val="100585"/>
              </a:lnSpc>
            </a:pP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стъп</a:t>
            </a:r>
            <a:r>
              <a:rPr sz="2000" spc="4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ърт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ед</a:t>
            </a:r>
            <a:r>
              <a:rPr sz="2000" spc="-2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тк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з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т 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еди</a:t>
            </a:r>
            <a:r>
              <a:rPr sz="2000" spc="-4" dirty="0" smtClean="0">
                <a:latin typeface="Tahoma"/>
                <a:cs typeface="Tahoma"/>
              </a:rPr>
              <a:t>ц</a:t>
            </a:r>
            <a:r>
              <a:rPr sz="2000" spc="0" dirty="0" smtClean="0">
                <a:latin typeface="Tahoma"/>
                <a:cs typeface="Tahoma"/>
              </a:rPr>
              <a:t>инска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по</a:t>
            </a:r>
            <a:r>
              <a:rPr sz="2000" spc="-4" dirty="0" smtClean="0">
                <a:latin typeface="Tahoma"/>
                <a:cs typeface="Tahoma"/>
              </a:rPr>
              <a:t>м</a:t>
            </a:r>
            <a:r>
              <a:rPr sz="2000" spc="9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щ;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83027" y="3251200"/>
            <a:ext cx="279136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3.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83027" y="3860800"/>
            <a:ext cx="279136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4.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83027" y="5384800"/>
            <a:ext cx="279136" cy="7552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5.</a:t>
            </a:r>
            <a:endParaRPr sz="800" dirty="0">
              <a:latin typeface="Tahoma"/>
              <a:cs typeface="Tahoma"/>
            </a:endParaRPr>
          </a:p>
          <a:p>
            <a:pPr marL="12700">
              <a:lnSpc>
                <a:spcPts val="2390"/>
              </a:lnSpc>
              <a:spcBef>
                <a:spcPts val="10"/>
              </a:spcBef>
            </a:pPr>
            <a:r>
              <a:rPr sz="3000" spc="0" baseline="-1380" dirty="0" smtClean="0">
                <a:latin typeface="Tahoma"/>
                <a:cs typeface="Tahoma"/>
              </a:rPr>
              <a:t>6.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83027" y="6299200"/>
            <a:ext cx="279136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7.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5959" y="1341119"/>
            <a:ext cx="358457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6" name="object 6"/>
          <p:cNvSpPr txBox="1"/>
          <p:nvPr/>
        </p:nvSpPr>
        <p:spPr>
          <a:xfrm>
            <a:off x="2324417" y="1341119"/>
            <a:ext cx="185610" cy="5554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965959" y="1449323"/>
            <a:ext cx="358457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965959" y="1896617"/>
            <a:ext cx="123443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089403" y="1896617"/>
            <a:ext cx="235013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324417" y="1896617"/>
            <a:ext cx="185610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2118359" y="734567"/>
            <a:ext cx="435863" cy="472439"/>
          </a:xfrm>
          <a:custGeom>
            <a:avLst/>
            <a:gdLst/>
            <a:ahLst/>
            <a:cxnLst/>
            <a:rect l="l" t="t" r="r" b="b"/>
            <a:pathLst>
              <a:path w="435863" h="472439">
                <a:moveTo>
                  <a:pt x="0" y="472439"/>
                </a:moveTo>
                <a:lnTo>
                  <a:pt x="435863" y="472439"/>
                </a:lnTo>
                <a:lnTo>
                  <a:pt x="435863" y="0"/>
                </a:lnTo>
                <a:lnTo>
                  <a:pt x="0" y="0"/>
                </a:lnTo>
                <a:lnTo>
                  <a:pt x="0" y="472439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41803" y="1156715"/>
            <a:ext cx="420623" cy="472439"/>
          </a:xfrm>
          <a:custGeom>
            <a:avLst/>
            <a:gdLst/>
            <a:ahLst/>
            <a:cxnLst/>
            <a:rect l="l" t="t" r="r" b="b"/>
            <a:pathLst>
              <a:path w="420623" h="472439">
                <a:moveTo>
                  <a:pt x="0" y="472439"/>
                </a:moveTo>
                <a:lnTo>
                  <a:pt x="420623" y="472439"/>
                </a:lnTo>
                <a:lnTo>
                  <a:pt x="420623" y="0"/>
                </a:lnTo>
                <a:lnTo>
                  <a:pt x="0" y="0"/>
                </a:lnTo>
                <a:lnTo>
                  <a:pt x="0" y="472439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27275" y="1083563"/>
            <a:ext cx="562355" cy="42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478023" y="626363"/>
            <a:ext cx="0" cy="1053083"/>
          </a:xfrm>
          <a:custGeom>
            <a:avLst/>
            <a:gdLst/>
            <a:ahLst/>
            <a:cxnLst/>
            <a:rect l="l" t="t" r="r" b="b"/>
            <a:pathLst>
              <a:path h="1053083">
                <a:moveTo>
                  <a:pt x="0" y="0"/>
                </a:moveTo>
                <a:lnTo>
                  <a:pt x="0" y="1053083"/>
                </a:lnTo>
              </a:path>
            </a:pathLst>
          </a:custGeom>
          <a:ln w="33528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777744" y="833092"/>
            <a:ext cx="968286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К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ой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04868" y="833092"/>
            <a:ext cx="2103502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з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п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л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ща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66700" y="833092"/>
            <a:ext cx="2716528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д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е</a:t>
            </a:r>
            <a:r>
              <a:rPr sz="4000" spc="14" dirty="0" smtClean="0">
                <a:solidFill>
                  <a:srgbClr val="313397"/>
                </a:solidFill>
                <a:latin typeface="Tahoma"/>
                <a:cs typeface="Tahoma"/>
              </a:rPr>
              <a:t>й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о</a:t>
            </a:r>
            <a:r>
              <a:rPr sz="4000" spc="14" dirty="0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000" spc="-4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а?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90291" y="2223886"/>
            <a:ext cx="728190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Ли</a:t>
            </a:r>
            <a:r>
              <a:rPr sz="2000" spc="9" dirty="0" smtClean="0">
                <a:latin typeface="Tahoma"/>
                <a:cs typeface="Tahoma"/>
              </a:rPr>
              <a:t>п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а нор</a:t>
            </a:r>
            <a:r>
              <a:rPr sz="2000" spc="4" dirty="0" smtClean="0">
                <a:latin typeface="Tahoma"/>
                <a:cs typeface="Tahoma"/>
              </a:rPr>
              <a:t>ма</a:t>
            </a:r>
            <a:r>
              <a:rPr sz="2000" spc="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ен</a:t>
            </a:r>
            <a:r>
              <a:rPr sz="2000" spc="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доку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9" dirty="0" smtClean="0">
                <a:latin typeface="Tahoma"/>
                <a:cs typeface="Tahoma"/>
              </a:rPr>
              <a:t>е</a:t>
            </a:r>
            <a:r>
              <a:rPr sz="2000" spc="0" dirty="0" smtClean="0">
                <a:latin typeface="Tahoma"/>
                <a:cs typeface="Tahoma"/>
              </a:rPr>
              <a:t>нт</a:t>
            </a:r>
            <a:r>
              <a:rPr sz="2000" spc="9" dirty="0" smtClean="0">
                <a:latin typeface="Tahoma"/>
                <a:cs typeface="Tahoma"/>
              </a:rPr>
              <a:t>/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кон ,</a:t>
            </a:r>
            <a:r>
              <a:rPr sz="2000" spc="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който</a:t>
            </a:r>
            <a:r>
              <a:rPr sz="2000" spc="14" dirty="0" smtClean="0">
                <a:latin typeface="Tahoma"/>
                <a:cs typeface="Tahoma"/>
              </a:rPr>
              <a:t> </a:t>
            </a:r>
            <a:r>
              <a:rPr sz="2000" spc="9" dirty="0" smtClean="0">
                <a:latin typeface="Tahoma"/>
                <a:cs typeface="Tahoma"/>
              </a:rPr>
              <a:t>д</a:t>
            </a:r>
            <a:r>
              <a:rPr sz="2000" spc="0" dirty="0" smtClean="0">
                <a:latin typeface="Tahoma"/>
                <a:cs typeface="Tahoma"/>
              </a:rPr>
              <a:t>а ни</a:t>
            </a:r>
            <a:r>
              <a:rPr sz="2000" spc="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1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дъл</a:t>
            </a:r>
            <a:r>
              <a:rPr sz="2000" spc="9" dirty="0" smtClean="0">
                <a:latin typeface="Tahoma"/>
                <a:cs typeface="Tahoma"/>
              </a:rPr>
              <a:t>ж</a:t>
            </a:r>
            <a:r>
              <a:rPr sz="2000" spc="4" dirty="0" smtClean="0">
                <a:latin typeface="Tahoma"/>
                <a:cs typeface="Tahoma"/>
              </a:rPr>
              <a:t>ав</a:t>
            </a:r>
            <a:r>
              <a:rPr sz="2000" spc="0" dirty="0" smtClean="0">
                <a:latin typeface="Tahoma"/>
                <a:cs typeface="Tahoma"/>
              </a:rPr>
              <a:t>а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92627" y="2815198"/>
            <a:ext cx="590479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lang="bg-BG" sz="2000" dirty="0">
                <a:latin typeface="Tahoma"/>
                <a:cs typeface="Tahoma"/>
              </a:rPr>
              <a:t>с</a:t>
            </a:r>
            <a:r>
              <a:rPr lang="bg-BG" sz="2000" spc="0" dirty="0" smtClean="0">
                <a:latin typeface="Tahoma"/>
                <a:cs typeface="Tahoma"/>
              </a:rPr>
              <a:t>амо </a:t>
            </a:r>
            <a:r>
              <a:rPr sz="2000" spc="0" dirty="0" err="1" smtClean="0">
                <a:latin typeface="Tahoma"/>
                <a:cs typeface="Tahoma"/>
              </a:rPr>
              <a:t>ние</a:t>
            </a:r>
            <a:r>
              <a:rPr sz="2000" spc="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да </a:t>
            </a:r>
            <a:r>
              <a:rPr sz="2000" spc="9" dirty="0" smtClean="0">
                <a:latin typeface="Tahoma"/>
                <a:cs typeface="Tahoma"/>
              </a:rPr>
              <a:t>и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д</a:t>
            </a:r>
            <a:r>
              <a:rPr sz="2000" spc="4" dirty="0" smtClean="0">
                <a:latin typeface="Tahoma"/>
                <a:cs typeface="Tahoma"/>
              </a:rPr>
              <a:t>авам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доку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9" dirty="0" smtClean="0">
                <a:latin typeface="Tahoma"/>
                <a:cs typeface="Tahoma"/>
              </a:rPr>
              <a:t>е</a:t>
            </a:r>
            <a:r>
              <a:rPr sz="2000" spc="0" dirty="0" smtClean="0">
                <a:latin typeface="Tahoma"/>
                <a:cs typeface="Tahoma"/>
              </a:rPr>
              <a:t>нт</a:t>
            </a:r>
            <a:r>
              <a:rPr sz="2000" spc="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„</a:t>
            </a:r>
            <a:r>
              <a:rPr sz="2000" spc="9" dirty="0" smtClean="0">
                <a:latin typeface="Tahoma"/>
                <a:cs typeface="Tahoma"/>
              </a:rPr>
              <a:t>С</a:t>
            </a:r>
            <a:r>
              <a:rPr sz="2000" spc="0" dirty="0" smtClean="0">
                <a:latin typeface="Tahoma"/>
                <a:cs typeface="Tahoma"/>
              </a:rPr>
              <a:t>ъобщение</a:t>
            </a:r>
            <a:r>
              <a:rPr sz="2000" spc="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</a:t>
            </a:r>
            <a:r>
              <a:rPr sz="2000" spc="9" dirty="0" smtClean="0">
                <a:latin typeface="Tahoma"/>
                <a:cs typeface="Tahoma"/>
              </a:rPr>
              <a:t>р</a:t>
            </a:r>
            <a:r>
              <a:rPr sz="2000" spc="0" dirty="0" smtClean="0">
                <a:latin typeface="Tahoma"/>
                <a:cs typeface="Tahoma"/>
              </a:rPr>
              <a:t>т“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13379" y="3404986"/>
            <a:ext cx="64408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Съг</a:t>
            </a:r>
            <a:r>
              <a:rPr sz="2000" spc="14" dirty="0" smtClean="0">
                <a:latin typeface="Tahoma"/>
                <a:cs typeface="Tahoma"/>
              </a:rPr>
              <a:t>л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сно </a:t>
            </a:r>
            <a:r>
              <a:rPr sz="2000" spc="9" dirty="0" smtClean="0">
                <a:latin typeface="Tahoma"/>
                <a:cs typeface="Tahoma"/>
              </a:rPr>
              <a:t>п</a:t>
            </a:r>
            <a:r>
              <a:rPr sz="2000" spc="0" dirty="0" smtClean="0">
                <a:latin typeface="Tahoma"/>
                <a:cs typeface="Tahoma"/>
              </a:rPr>
              <a:t>ис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о</a:t>
            </a:r>
            <a:r>
              <a:rPr sz="2000" spc="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х</a:t>
            </a:r>
            <a:r>
              <a:rPr sz="2000" spc="4" dirty="0" smtClean="0">
                <a:latin typeface="Tahoma"/>
                <a:cs typeface="Tahoma"/>
              </a:rPr>
              <a:t>.№</a:t>
            </a:r>
            <a:r>
              <a:rPr sz="2000" spc="0" dirty="0" smtClean="0">
                <a:latin typeface="Tahoma"/>
                <a:cs typeface="Tahoma"/>
              </a:rPr>
              <a:t>1</a:t>
            </a:r>
            <a:r>
              <a:rPr sz="2000" spc="29" dirty="0" smtClean="0">
                <a:latin typeface="Tahoma"/>
                <a:cs typeface="Tahoma"/>
              </a:rPr>
              <a:t>5</a:t>
            </a:r>
            <a:r>
              <a:rPr sz="2000" spc="4" dirty="0" smtClean="0">
                <a:latin typeface="Tahoma"/>
                <a:cs typeface="Tahoma"/>
              </a:rPr>
              <a:t>-</a:t>
            </a:r>
            <a:r>
              <a:rPr sz="2000" spc="9" dirty="0" smtClean="0">
                <a:latin typeface="Tahoma"/>
                <a:cs typeface="Tahoma"/>
              </a:rPr>
              <a:t>0</a:t>
            </a:r>
            <a:r>
              <a:rPr sz="2000" spc="0" dirty="0" smtClean="0">
                <a:latin typeface="Tahoma"/>
                <a:cs typeface="Tahoma"/>
              </a:rPr>
              <a:t>2</a:t>
            </a:r>
            <a:r>
              <a:rPr sz="2000" spc="14" dirty="0" smtClean="0">
                <a:latin typeface="Tahoma"/>
                <a:cs typeface="Tahoma"/>
              </a:rPr>
              <a:t>-</a:t>
            </a:r>
            <a:r>
              <a:rPr sz="2000" spc="0" dirty="0" smtClean="0">
                <a:latin typeface="Tahoma"/>
                <a:cs typeface="Tahoma"/>
              </a:rPr>
              <a:t>50/</a:t>
            </a:r>
            <a:r>
              <a:rPr sz="2000" spc="9" dirty="0" smtClean="0">
                <a:latin typeface="Tahoma"/>
                <a:cs typeface="Tahoma"/>
              </a:rPr>
              <a:t>2</a:t>
            </a:r>
            <a:r>
              <a:rPr sz="2000" spc="0" dirty="0" smtClean="0">
                <a:latin typeface="Tahoma"/>
                <a:cs typeface="Tahoma"/>
              </a:rPr>
              <a:t>1</a:t>
            </a:r>
            <a:r>
              <a:rPr sz="2000" spc="4" dirty="0" smtClean="0">
                <a:latin typeface="Tahoma"/>
                <a:cs typeface="Tahoma"/>
              </a:rPr>
              <a:t>.</a:t>
            </a:r>
            <a:r>
              <a:rPr sz="2000" spc="0" dirty="0" smtClean="0">
                <a:latin typeface="Tahoma"/>
                <a:cs typeface="Tahoma"/>
              </a:rPr>
              <a:t>09</a:t>
            </a:r>
            <a:r>
              <a:rPr sz="2000" spc="14" dirty="0" smtClean="0">
                <a:latin typeface="Tahoma"/>
                <a:cs typeface="Tahoma"/>
              </a:rPr>
              <a:t>.</a:t>
            </a:r>
            <a:r>
              <a:rPr sz="2000" spc="0" dirty="0" smtClean="0">
                <a:latin typeface="Tahoma"/>
                <a:cs typeface="Tahoma"/>
              </a:rPr>
              <a:t>2</a:t>
            </a:r>
            <a:r>
              <a:rPr sz="2000" spc="9" dirty="0" smtClean="0">
                <a:latin typeface="Tahoma"/>
                <a:cs typeface="Tahoma"/>
              </a:rPr>
              <a:t>01</a:t>
            </a:r>
            <a:r>
              <a:rPr sz="2000" spc="0" dirty="0" smtClean="0">
                <a:latin typeface="Tahoma"/>
                <a:cs typeface="Tahoma"/>
              </a:rPr>
              <a:t>6г.</a:t>
            </a:r>
            <a:r>
              <a:rPr sz="2000" spc="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на Н</a:t>
            </a:r>
            <a:r>
              <a:rPr sz="2000" spc="9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ОК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51835" y="3996298"/>
            <a:ext cx="715340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0" dirty="0" smtClean="0">
                <a:latin typeface="Tahoma"/>
                <a:cs typeface="Tahoma"/>
              </a:rPr>
              <a:t>„</a:t>
            </a:r>
            <a:r>
              <a:rPr sz="2000" b="1" spc="4" dirty="0" smtClean="0">
                <a:latin typeface="Tahoma"/>
                <a:cs typeface="Tahoma"/>
              </a:rPr>
              <a:t>Н</a:t>
            </a:r>
            <a:r>
              <a:rPr sz="2000" b="1" spc="0" dirty="0" smtClean="0">
                <a:latin typeface="Tahoma"/>
                <a:cs typeface="Tahoma"/>
              </a:rPr>
              <a:t>З</a:t>
            </a:r>
            <a:r>
              <a:rPr sz="2000" b="1" spc="14" dirty="0" smtClean="0">
                <a:latin typeface="Tahoma"/>
                <a:cs typeface="Tahoma"/>
              </a:rPr>
              <a:t>О</a:t>
            </a:r>
            <a:r>
              <a:rPr sz="2000" b="1" spc="0" dirty="0" smtClean="0">
                <a:latin typeface="Tahoma"/>
                <a:cs typeface="Tahoma"/>
              </a:rPr>
              <a:t>К </a:t>
            </a:r>
            <a:r>
              <a:rPr sz="2000" b="1" spc="4" dirty="0" smtClean="0">
                <a:latin typeface="Tahoma"/>
                <a:cs typeface="Tahoma"/>
              </a:rPr>
              <a:t>з</a:t>
            </a:r>
            <a:r>
              <a:rPr sz="2000" b="1" spc="0" dirty="0" smtClean="0">
                <a:latin typeface="Tahoma"/>
                <a:cs typeface="Tahoma"/>
              </a:rPr>
              <a:t>аплаща</a:t>
            </a:r>
            <a:r>
              <a:rPr sz="2000" b="1" spc="25" dirty="0" smtClean="0">
                <a:latin typeface="Tahoma"/>
                <a:cs typeface="Tahoma"/>
              </a:rPr>
              <a:t> </a:t>
            </a:r>
            <a:r>
              <a:rPr sz="2000" b="1" spc="0" dirty="0" smtClean="0">
                <a:latin typeface="Tahoma"/>
                <a:cs typeface="Tahoma"/>
              </a:rPr>
              <a:t>са</a:t>
            </a:r>
            <a:r>
              <a:rPr sz="2000" b="1" spc="-4" dirty="0" smtClean="0">
                <a:latin typeface="Tahoma"/>
                <a:cs typeface="Tahoma"/>
              </a:rPr>
              <a:t>м</a:t>
            </a:r>
            <a:r>
              <a:rPr sz="2000" b="1" spc="0" dirty="0" smtClean="0">
                <a:latin typeface="Tahoma"/>
                <a:cs typeface="Tahoma"/>
              </a:rPr>
              <a:t>о</a:t>
            </a:r>
            <a:r>
              <a:rPr sz="2000" b="1" spc="9" dirty="0" smtClean="0">
                <a:latin typeface="Tahoma"/>
                <a:cs typeface="Tahoma"/>
              </a:rPr>
              <a:t> </a:t>
            </a:r>
            <a:r>
              <a:rPr sz="2000" b="1" spc="0" dirty="0" smtClean="0">
                <a:latin typeface="Tahoma"/>
                <a:cs typeface="Tahoma"/>
              </a:rPr>
              <a:t>де</a:t>
            </a:r>
            <a:r>
              <a:rPr sz="2000" b="1" spc="44" dirty="0" smtClean="0">
                <a:latin typeface="Tahoma"/>
                <a:cs typeface="Tahoma"/>
              </a:rPr>
              <a:t>й</a:t>
            </a:r>
            <a:r>
              <a:rPr sz="2000" b="1" spc="-4" dirty="0" smtClean="0">
                <a:latin typeface="Tahoma"/>
                <a:cs typeface="Tahoma"/>
              </a:rPr>
              <a:t>н</a:t>
            </a:r>
            <a:r>
              <a:rPr sz="2000" b="1" spc="9" dirty="0" smtClean="0">
                <a:latin typeface="Tahoma"/>
                <a:cs typeface="Tahoma"/>
              </a:rPr>
              <a:t>о</a:t>
            </a:r>
            <a:r>
              <a:rPr sz="2000" b="1" spc="0" dirty="0" smtClean="0">
                <a:latin typeface="Tahoma"/>
                <a:cs typeface="Tahoma"/>
              </a:rPr>
              <a:t>сти в обх</a:t>
            </a:r>
            <a:r>
              <a:rPr sz="2000" b="1" spc="4" dirty="0" smtClean="0">
                <a:latin typeface="Tahoma"/>
                <a:cs typeface="Tahoma"/>
              </a:rPr>
              <a:t>в</a:t>
            </a:r>
            <a:r>
              <a:rPr sz="2000" b="1" spc="9" dirty="0" smtClean="0">
                <a:latin typeface="Tahoma"/>
                <a:cs typeface="Tahoma"/>
              </a:rPr>
              <a:t>а</a:t>
            </a:r>
            <a:r>
              <a:rPr sz="2000" b="1" spc="0" dirty="0" smtClean="0">
                <a:latin typeface="Tahoma"/>
                <a:cs typeface="Tahoma"/>
              </a:rPr>
              <a:t>та </a:t>
            </a:r>
            <a:r>
              <a:rPr sz="2000" b="1" spc="-4" dirty="0" smtClean="0">
                <a:latin typeface="Tahoma"/>
                <a:cs typeface="Tahoma"/>
              </a:rPr>
              <a:t>н</a:t>
            </a:r>
            <a:r>
              <a:rPr sz="2000" b="1" spc="0" dirty="0" smtClean="0">
                <a:latin typeface="Tahoma"/>
                <a:cs typeface="Tahoma"/>
              </a:rPr>
              <a:t>а</a:t>
            </a:r>
            <a:r>
              <a:rPr sz="2000" b="1" spc="14" dirty="0" smtClean="0">
                <a:latin typeface="Tahoma"/>
                <a:cs typeface="Tahoma"/>
              </a:rPr>
              <a:t> </a:t>
            </a:r>
            <a:r>
              <a:rPr sz="2000" b="1" spc="4" dirty="0" smtClean="0">
                <a:latin typeface="Tahoma"/>
                <a:cs typeface="Tahoma"/>
              </a:rPr>
              <a:t>Н</a:t>
            </a:r>
            <a:r>
              <a:rPr sz="2000" b="1" spc="0" dirty="0" smtClean="0">
                <a:latin typeface="Tahoma"/>
                <a:cs typeface="Tahoma"/>
              </a:rPr>
              <a:t>ар</a:t>
            </a:r>
            <a:r>
              <a:rPr sz="2000" b="1" spc="9" dirty="0" smtClean="0">
                <a:latin typeface="Tahoma"/>
                <a:cs typeface="Tahoma"/>
              </a:rPr>
              <a:t>е</a:t>
            </a:r>
            <a:r>
              <a:rPr sz="2000" b="1" spc="0" dirty="0" smtClean="0">
                <a:latin typeface="Tahoma"/>
                <a:cs typeface="Tahoma"/>
              </a:rPr>
              <a:t>дба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15975" y="3996298"/>
            <a:ext cx="30585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9" dirty="0" smtClean="0">
                <a:latin typeface="Tahoma"/>
                <a:cs typeface="Tahoma"/>
              </a:rPr>
              <a:t>2</a:t>
            </a:r>
            <a:r>
              <a:rPr sz="2000" b="1" spc="0" dirty="0" smtClean="0">
                <a:latin typeface="Tahoma"/>
                <a:cs typeface="Tahoma"/>
              </a:rPr>
              <a:t>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53260" y="4586086"/>
            <a:ext cx="838973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-4" dirty="0" smtClean="0">
                <a:latin typeface="Tahoma"/>
                <a:cs typeface="Tahoma"/>
              </a:rPr>
              <a:t>И</a:t>
            </a:r>
            <a:r>
              <a:rPr sz="2000" b="1" spc="4" dirty="0" smtClean="0">
                <a:latin typeface="Tahoma"/>
                <a:cs typeface="Tahoma"/>
              </a:rPr>
              <a:t>з</a:t>
            </a:r>
            <a:r>
              <a:rPr sz="2000" b="1" spc="0" dirty="0" smtClean="0">
                <a:latin typeface="Tahoma"/>
                <a:cs typeface="Tahoma"/>
              </a:rPr>
              <a:t>да</a:t>
            </a:r>
            <a:r>
              <a:rPr sz="2000" b="1" spc="4" dirty="0" smtClean="0">
                <a:latin typeface="Tahoma"/>
                <a:cs typeface="Tahoma"/>
              </a:rPr>
              <a:t>в</a:t>
            </a:r>
            <a:r>
              <a:rPr sz="2000" b="1" spc="9" dirty="0" smtClean="0">
                <a:latin typeface="Tahoma"/>
                <a:cs typeface="Tahoma"/>
              </a:rPr>
              <a:t>а</a:t>
            </a:r>
            <a:r>
              <a:rPr sz="2000" b="1" spc="-4" dirty="0" smtClean="0">
                <a:latin typeface="Tahoma"/>
                <a:cs typeface="Tahoma"/>
              </a:rPr>
              <a:t>н</a:t>
            </a:r>
            <a:r>
              <a:rPr sz="2000" b="1" spc="0" dirty="0" smtClean="0">
                <a:latin typeface="Tahoma"/>
                <a:cs typeface="Tahoma"/>
              </a:rPr>
              <a:t>е</a:t>
            </a:r>
            <a:r>
              <a:rPr sz="2000" b="1" spc="9" dirty="0" smtClean="0">
                <a:latin typeface="Tahoma"/>
                <a:cs typeface="Tahoma"/>
              </a:rPr>
              <a:t>т</a:t>
            </a:r>
            <a:r>
              <a:rPr sz="2000" b="1" spc="0" dirty="0" smtClean="0">
                <a:latin typeface="Tahoma"/>
                <a:cs typeface="Tahoma"/>
              </a:rPr>
              <a:t>о </a:t>
            </a:r>
            <a:r>
              <a:rPr sz="2000" b="1" spc="-4" dirty="0" smtClean="0">
                <a:latin typeface="Tahoma"/>
                <a:cs typeface="Tahoma"/>
              </a:rPr>
              <a:t>н</a:t>
            </a:r>
            <a:r>
              <a:rPr sz="2000" b="1" spc="0" dirty="0" smtClean="0">
                <a:latin typeface="Tahoma"/>
                <a:cs typeface="Tahoma"/>
              </a:rPr>
              <a:t>а</a:t>
            </a:r>
            <a:r>
              <a:rPr sz="2000" b="1" spc="14" dirty="0" smtClean="0">
                <a:latin typeface="Tahoma"/>
                <a:cs typeface="Tahoma"/>
              </a:rPr>
              <a:t> </a:t>
            </a:r>
            <a:r>
              <a:rPr sz="2000" b="1" spc="0" dirty="0" smtClean="0">
                <a:latin typeface="Tahoma"/>
                <a:cs typeface="Tahoma"/>
              </a:rPr>
              <a:t>„</a:t>
            </a:r>
            <a:r>
              <a:rPr sz="2000" b="1" spc="4" dirty="0" smtClean="0">
                <a:latin typeface="Tahoma"/>
                <a:cs typeface="Tahoma"/>
              </a:rPr>
              <a:t>С</a:t>
            </a:r>
            <a:r>
              <a:rPr sz="2000" b="1" spc="0" dirty="0" smtClean="0">
                <a:latin typeface="Tahoma"/>
                <a:cs typeface="Tahoma"/>
              </a:rPr>
              <a:t>ъо</a:t>
            </a:r>
            <a:r>
              <a:rPr sz="2000" b="1" spc="9" dirty="0" smtClean="0">
                <a:latin typeface="Tahoma"/>
                <a:cs typeface="Tahoma"/>
              </a:rPr>
              <a:t>б</a:t>
            </a:r>
            <a:r>
              <a:rPr sz="2000" b="1" spc="0" dirty="0" smtClean="0">
                <a:latin typeface="Tahoma"/>
                <a:cs typeface="Tahoma"/>
              </a:rPr>
              <a:t>ще</a:t>
            </a:r>
            <a:r>
              <a:rPr sz="2000" b="1" spc="-4" dirty="0" smtClean="0">
                <a:latin typeface="Tahoma"/>
                <a:cs typeface="Tahoma"/>
              </a:rPr>
              <a:t>н</a:t>
            </a:r>
            <a:r>
              <a:rPr sz="2000" b="1" spc="9" dirty="0" smtClean="0">
                <a:latin typeface="Tahoma"/>
                <a:cs typeface="Tahoma"/>
              </a:rPr>
              <a:t>и</a:t>
            </a:r>
            <a:r>
              <a:rPr sz="2000" b="1" spc="0" dirty="0" smtClean="0">
                <a:latin typeface="Tahoma"/>
                <a:cs typeface="Tahoma"/>
              </a:rPr>
              <a:t>е </a:t>
            </a:r>
            <a:r>
              <a:rPr sz="2000" b="1" spc="4" dirty="0" smtClean="0">
                <a:latin typeface="Tahoma"/>
                <a:cs typeface="Tahoma"/>
              </a:rPr>
              <a:t>з</a:t>
            </a:r>
            <a:r>
              <a:rPr sz="2000" b="1" spc="0" dirty="0" smtClean="0">
                <a:latin typeface="Tahoma"/>
                <a:cs typeface="Tahoma"/>
              </a:rPr>
              <a:t>а </a:t>
            </a:r>
            <a:r>
              <a:rPr sz="2000" b="1" spc="9" dirty="0" smtClean="0">
                <a:latin typeface="Tahoma"/>
                <a:cs typeface="Tahoma"/>
              </a:rPr>
              <a:t>с</a:t>
            </a:r>
            <a:r>
              <a:rPr sz="2000" b="1" spc="-4" dirty="0" smtClean="0">
                <a:latin typeface="Tahoma"/>
                <a:cs typeface="Tahoma"/>
              </a:rPr>
              <a:t>м</a:t>
            </a:r>
            <a:r>
              <a:rPr sz="2000" b="1" spc="0" dirty="0" smtClean="0">
                <a:latin typeface="Tahoma"/>
                <a:cs typeface="Tahoma"/>
              </a:rPr>
              <a:t>ърт“</a:t>
            </a:r>
            <a:r>
              <a:rPr sz="2000" b="1" spc="14" dirty="0" smtClean="0">
                <a:latin typeface="Tahoma"/>
                <a:cs typeface="Tahoma"/>
              </a:rPr>
              <a:t> </a:t>
            </a:r>
            <a:r>
              <a:rPr sz="2000" b="1" spc="4" dirty="0" smtClean="0">
                <a:latin typeface="Tahoma"/>
                <a:cs typeface="Tahoma"/>
              </a:rPr>
              <a:t>н</a:t>
            </a:r>
            <a:r>
              <a:rPr sz="2000" b="1" spc="0" dirty="0" smtClean="0">
                <a:latin typeface="Tahoma"/>
                <a:cs typeface="Tahoma"/>
              </a:rPr>
              <a:t>е </a:t>
            </a:r>
            <a:r>
              <a:rPr sz="2000" b="1" spc="9" dirty="0" smtClean="0">
                <a:latin typeface="Tahoma"/>
                <a:cs typeface="Tahoma"/>
              </a:rPr>
              <a:t>ф</a:t>
            </a:r>
            <a:r>
              <a:rPr sz="2000" b="1" spc="0" dirty="0" smtClean="0">
                <a:latin typeface="Tahoma"/>
                <a:cs typeface="Tahoma"/>
              </a:rPr>
              <a:t>игур</a:t>
            </a:r>
            <a:r>
              <a:rPr sz="2000" b="1" spc="9" dirty="0" smtClean="0">
                <a:latin typeface="Tahoma"/>
                <a:cs typeface="Tahoma"/>
              </a:rPr>
              <a:t>и</a:t>
            </a:r>
            <a:r>
              <a:rPr sz="2000" b="1" spc="0" dirty="0" smtClean="0">
                <a:latin typeface="Tahoma"/>
                <a:cs typeface="Tahoma"/>
              </a:rPr>
              <a:t>ра в </a:t>
            </a:r>
            <a:r>
              <a:rPr sz="2000" b="1" spc="9" dirty="0" smtClean="0">
                <a:latin typeface="Tahoma"/>
                <a:cs typeface="Tahoma"/>
              </a:rPr>
              <a:t>п</a:t>
            </a:r>
            <a:r>
              <a:rPr sz="2000" b="1" spc="0" dirty="0" smtClean="0">
                <a:latin typeface="Tahoma"/>
                <a:cs typeface="Tahoma"/>
              </a:rPr>
              <a:t>рил.</a:t>
            </a:r>
            <a:r>
              <a:rPr sz="2000" b="1" spc="9" dirty="0" smtClean="0">
                <a:latin typeface="Tahoma"/>
                <a:cs typeface="Tahoma"/>
              </a:rPr>
              <a:t>№</a:t>
            </a:r>
            <a:r>
              <a:rPr sz="2000" b="1" spc="0" dirty="0" smtClean="0">
                <a:latin typeface="Tahoma"/>
                <a:cs typeface="Tahoma"/>
              </a:rPr>
              <a:t>1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53260" y="5177398"/>
            <a:ext cx="813444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4" dirty="0" smtClean="0">
                <a:latin typeface="Tahoma"/>
                <a:cs typeface="Tahoma"/>
              </a:rPr>
              <a:t>з</a:t>
            </a:r>
            <a:r>
              <a:rPr sz="2000" b="1" spc="0" dirty="0" smtClean="0">
                <a:latin typeface="Tahoma"/>
                <a:cs typeface="Tahoma"/>
              </a:rPr>
              <a:t>а </a:t>
            </a:r>
            <a:r>
              <a:rPr sz="2000" b="1" spc="4" dirty="0" smtClean="0">
                <a:latin typeface="Tahoma"/>
                <a:cs typeface="Tahoma"/>
              </a:rPr>
              <a:t>П</a:t>
            </a:r>
            <a:r>
              <a:rPr sz="2000" b="1" spc="-4" dirty="0" smtClean="0">
                <a:latin typeface="Tahoma"/>
                <a:cs typeface="Tahoma"/>
              </a:rPr>
              <a:t>И</a:t>
            </a:r>
            <a:r>
              <a:rPr sz="2000" b="1" spc="0" dirty="0" smtClean="0">
                <a:latin typeface="Tahoma"/>
                <a:cs typeface="Tahoma"/>
              </a:rPr>
              <a:t>МП</a:t>
            </a:r>
            <a:r>
              <a:rPr sz="2000" b="1" spc="14" dirty="0" smtClean="0">
                <a:latin typeface="Tahoma"/>
                <a:cs typeface="Tahoma"/>
              </a:rPr>
              <a:t> </a:t>
            </a:r>
            <a:r>
              <a:rPr sz="2000" b="1" spc="4" dirty="0" smtClean="0">
                <a:latin typeface="Tahoma"/>
                <a:cs typeface="Tahoma"/>
              </a:rPr>
              <a:t>н</a:t>
            </a:r>
            <a:r>
              <a:rPr sz="2000" b="1" spc="0" dirty="0" smtClean="0">
                <a:latin typeface="Tahoma"/>
                <a:cs typeface="Tahoma"/>
              </a:rPr>
              <a:t>а </a:t>
            </a:r>
            <a:r>
              <a:rPr sz="2000" b="1" spc="4" dirty="0" smtClean="0">
                <a:latin typeface="Tahoma"/>
                <a:cs typeface="Tahoma"/>
              </a:rPr>
              <a:t>Н</a:t>
            </a:r>
            <a:r>
              <a:rPr sz="2000" b="1" spc="0" dirty="0" smtClean="0">
                <a:latin typeface="Tahoma"/>
                <a:cs typeface="Tahoma"/>
              </a:rPr>
              <a:t>аред</a:t>
            </a:r>
            <a:r>
              <a:rPr sz="2000" b="1" spc="9" dirty="0" smtClean="0">
                <a:latin typeface="Tahoma"/>
                <a:cs typeface="Tahoma"/>
              </a:rPr>
              <a:t>б</a:t>
            </a:r>
            <a:r>
              <a:rPr sz="2000" b="1" spc="0" dirty="0" smtClean="0">
                <a:latin typeface="Tahoma"/>
                <a:cs typeface="Tahoma"/>
              </a:rPr>
              <a:t>а</a:t>
            </a:r>
            <a:r>
              <a:rPr sz="2000" b="1" spc="14" dirty="0" smtClean="0">
                <a:latin typeface="Tahoma"/>
                <a:cs typeface="Tahoma"/>
              </a:rPr>
              <a:t> </a:t>
            </a:r>
            <a:r>
              <a:rPr sz="2000" b="1" spc="0" dirty="0" smtClean="0">
                <a:latin typeface="Tahoma"/>
                <a:cs typeface="Tahoma"/>
              </a:rPr>
              <a:t>№2 и</a:t>
            </a:r>
            <a:r>
              <a:rPr sz="2000" b="1" spc="49" dirty="0" smtClean="0">
                <a:latin typeface="Tahoma"/>
                <a:cs typeface="Tahoma"/>
              </a:rPr>
              <a:t> </a:t>
            </a:r>
            <a:r>
              <a:rPr sz="2000" b="1" spc="-4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r>
              <a:rPr sz="2000" b="1" spc="14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r>
              <a:rPr sz="2000" b="1" spc="14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в пра</a:t>
            </a:r>
            <a:r>
              <a:rPr sz="2000" b="1" spc="4" dirty="0" smtClean="0">
                <a:solidFill>
                  <a:srgbClr val="BF0000"/>
                </a:solidFill>
                <a:latin typeface="Tahoma"/>
                <a:cs typeface="Tahoma"/>
              </a:rPr>
              <a:t>в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2000" b="1" spc="4" dirty="0" smtClean="0">
                <a:solidFill>
                  <a:srgbClr val="BF0000"/>
                </a:solidFill>
                <a:latin typeface="Tahoma"/>
                <a:cs typeface="Tahoma"/>
              </a:rPr>
              <a:t>м</a:t>
            </a:r>
            <a:r>
              <a:rPr sz="2000" b="1" spc="9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щията </a:t>
            </a:r>
            <a:r>
              <a:rPr sz="2000" b="1" spc="4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а </a:t>
            </a:r>
            <a:r>
              <a:rPr sz="2000" b="1" spc="14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З</a:t>
            </a:r>
            <a:r>
              <a:rPr sz="2000" b="1" spc="4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К да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53260" y="5767186"/>
            <a:ext cx="317227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осъщ</a:t>
            </a:r>
            <a:r>
              <a:rPr sz="2000" b="1" spc="9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ст</a:t>
            </a:r>
            <a:r>
              <a:rPr sz="2000" b="1" spc="4" dirty="0" smtClean="0">
                <a:solidFill>
                  <a:srgbClr val="BF0000"/>
                </a:solidFill>
                <a:latin typeface="Tahoma"/>
                <a:cs typeface="Tahoma"/>
              </a:rPr>
              <a:t>в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я</a:t>
            </a:r>
            <a:r>
              <a:rPr sz="2000" b="1" spc="4" dirty="0" smtClean="0">
                <a:solidFill>
                  <a:srgbClr val="BF0000"/>
                </a:solidFill>
                <a:latin typeface="Tahoma"/>
                <a:cs typeface="Tahoma"/>
              </a:rPr>
              <a:t>в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а ко</a:t>
            </a:r>
            <a:r>
              <a:rPr sz="2000" b="1" spc="-4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2000" b="1" spc="9" dirty="0" smtClean="0">
                <a:solidFill>
                  <a:srgbClr val="BF0000"/>
                </a:solidFill>
                <a:latin typeface="Tahoma"/>
                <a:cs typeface="Tahoma"/>
              </a:rPr>
              <a:t>т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ро</a:t>
            </a:r>
            <a:r>
              <a:rPr sz="2000" b="1" spc="9" dirty="0" smtClean="0">
                <a:solidFill>
                  <a:srgbClr val="BF0000"/>
                </a:solidFill>
                <a:latin typeface="Tahoma"/>
                <a:cs typeface="Tahoma"/>
              </a:rPr>
              <a:t>л</a:t>
            </a:r>
            <a:r>
              <a:rPr sz="2000" b="1" spc="0" dirty="0" smtClean="0">
                <a:solidFill>
                  <a:srgbClr val="BF0000"/>
                </a:solidFill>
                <a:latin typeface="Tahoma"/>
                <a:cs typeface="Tahoma"/>
              </a:rPr>
              <a:t>“.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18359" y="626363"/>
            <a:ext cx="359663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2478023" y="626363"/>
            <a:ext cx="184403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2118359" y="734567"/>
            <a:ext cx="35966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478023" y="734567"/>
            <a:ext cx="76199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2554223" y="734567"/>
            <a:ext cx="108204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2118359" y="1156715"/>
            <a:ext cx="123443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241803" y="1156715"/>
            <a:ext cx="236219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478023" y="1156715"/>
            <a:ext cx="76199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54223" y="1156715"/>
            <a:ext cx="108204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118359" y="1207007"/>
            <a:ext cx="123443" cy="4724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241803" y="1207007"/>
            <a:ext cx="236219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478023" y="1207007"/>
            <a:ext cx="1844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241803" y="1629155"/>
            <a:ext cx="236219" cy="50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478023" y="1629155"/>
            <a:ext cx="184403" cy="50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1674875" y="1798319"/>
            <a:ext cx="562355" cy="42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65959" y="1623059"/>
            <a:ext cx="342899" cy="272795"/>
          </a:xfrm>
          <a:custGeom>
            <a:avLst/>
            <a:gdLst/>
            <a:ahLst/>
            <a:cxnLst/>
            <a:rect l="l" t="t" r="r" b="b"/>
            <a:pathLst>
              <a:path w="342899" h="272795">
                <a:moveTo>
                  <a:pt x="0" y="272795"/>
                </a:moveTo>
                <a:lnTo>
                  <a:pt x="342899" y="272795"/>
                </a:lnTo>
                <a:lnTo>
                  <a:pt x="342899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26385" y="1341119"/>
            <a:ext cx="0" cy="106679"/>
          </a:xfrm>
          <a:custGeom>
            <a:avLst/>
            <a:gdLst/>
            <a:ahLst/>
            <a:cxnLst/>
            <a:rect l="l" t="t" r="r" b="b"/>
            <a:pathLst>
              <a:path h="106679">
                <a:moveTo>
                  <a:pt x="0" y="0"/>
                </a:moveTo>
                <a:lnTo>
                  <a:pt x="0" y="106679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65959" y="1449323"/>
            <a:ext cx="342899" cy="173736"/>
          </a:xfrm>
          <a:custGeom>
            <a:avLst/>
            <a:gdLst/>
            <a:ahLst/>
            <a:cxnLst/>
            <a:rect l="l" t="t" r="r" b="b"/>
            <a:pathLst>
              <a:path w="342899" h="173736">
                <a:moveTo>
                  <a:pt x="342899" y="0"/>
                </a:moveTo>
                <a:lnTo>
                  <a:pt x="0" y="0"/>
                </a:lnTo>
                <a:lnTo>
                  <a:pt x="0" y="173736"/>
                </a:lnTo>
                <a:lnTo>
                  <a:pt x="342899" y="173736"/>
                </a:lnTo>
                <a:lnTo>
                  <a:pt x="342899" y="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26385" y="1449323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89403" y="2071115"/>
            <a:ext cx="219456" cy="272796"/>
          </a:xfrm>
          <a:custGeom>
            <a:avLst/>
            <a:gdLst/>
            <a:ahLst/>
            <a:cxnLst/>
            <a:rect l="l" t="t" r="r" b="b"/>
            <a:pathLst>
              <a:path w="219456" h="272796">
                <a:moveTo>
                  <a:pt x="0" y="272796"/>
                </a:moveTo>
                <a:lnTo>
                  <a:pt x="219456" y="272796"/>
                </a:lnTo>
                <a:lnTo>
                  <a:pt x="219456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089403" y="1897379"/>
            <a:ext cx="219456" cy="173736"/>
          </a:xfrm>
          <a:custGeom>
            <a:avLst/>
            <a:gdLst/>
            <a:ahLst/>
            <a:cxnLst/>
            <a:rect l="l" t="t" r="r" b="b"/>
            <a:pathLst>
              <a:path w="219456" h="173736">
                <a:moveTo>
                  <a:pt x="219456" y="0"/>
                </a:moveTo>
                <a:lnTo>
                  <a:pt x="0" y="0"/>
                </a:lnTo>
                <a:lnTo>
                  <a:pt x="0" y="173736"/>
                </a:lnTo>
                <a:lnTo>
                  <a:pt x="219456" y="173736"/>
                </a:lnTo>
                <a:lnTo>
                  <a:pt x="219456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342387" y="2071115"/>
            <a:ext cx="167639" cy="272796"/>
          </a:xfrm>
          <a:custGeom>
            <a:avLst/>
            <a:gdLst/>
            <a:ahLst/>
            <a:cxnLst/>
            <a:rect l="l" t="t" r="r" b="b"/>
            <a:pathLst>
              <a:path w="167639" h="272796">
                <a:moveTo>
                  <a:pt x="0" y="272796"/>
                </a:moveTo>
                <a:lnTo>
                  <a:pt x="167639" y="272796"/>
                </a:lnTo>
                <a:lnTo>
                  <a:pt x="167639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42387" y="1897379"/>
            <a:ext cx="167639" cy="173736"/>
          </a:xfrm>
          <a:custGeom>
            <a:avLst/>
            <a:gdLst/>
            <a:ahLst/>
            <a:cxnLst/>
            <a:rect l="l" t="t" r="r" b="b"/>
            <a:pathLst>
              <a:path w="167639" h="173736">
                <a:moveTo>
                  <a:pt x="167639" y="0"/>
                </a:moveTo>
                <a:lnTo>
                  <a:pt x="0" y="0"/>
                </a:lnTo>
                <a:lnTo>
                  <a:pt x="0" y="173736"/>
                </a:lnTo>
                <a:lnTo>
                  <a:pt x="167639" y="173736"/>
                </a:lnTo>
                <a:lnTo>
                  <a:pt x="167639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26385" y="1897379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68215" y="833092"/>
            <a:ext cx="3552335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Сл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е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д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о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в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е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л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о,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09747" y="1804268"/>
            <a:ext cx="435037" cy="15414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8580">
              <a:lnSpc>
                <a:spcPts val="1530"/>
              </a:lnSpc>
              <a:spcBef>
                <a:spcPts val="76"/>
              </a:spcBef>
            </a:pPr>
            <a:r>
              <a:rPr sz="1400" spc="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endParaRPr sz="1400" dirty="0">
              <a:latin typeface="Wingdings"/>
              <a:cs typeface="Wingdings"/>
            </a:endParaRPr>
          </a:p>
          <a:p>
            <a:pPr marL="12700" marR="68580">
              <a:lnSpc>
                <a:spcPts val="1550"/>
              </a:lnSpc>
              <a:spcBef>
                <a:spcPts val="0"/>
              </a:spcBef>
            </a:pPr>
            <a:r>
              <a:rPr sz="1400" spc="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endParaRPr sz="1400" dirty="0">
              <a:latin typeface="Wingdings"/>
              <a:cs typeface="Wingdings"/>
            </a:endParaRPr>
          </a:p>
          <a:p>
            <a:pPr marL="12700" marR="68580">
              <a:lnSpc>
                <a:spcPct val="92488"/>
              </a:lnSpc>
            </a:pPr>
            <a:r>
              <a:rPr sz="1400" spc="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endParaRPr sz="1400" dirty="0">
              <a:latin typeface="Wingdings"/>
              <a:cs typeface="Wingdings"/>
            </a:endParaRPr>
          </a:p>
          <a:p>
            <a:pPr marL="12700" marR="68580">
              <a:lnSpc>
                <a:spcPts val="1550"/>
              </a:lnSpc>
              <a:spcBef>
                <a:spcPts val="77"/>
              </a:spcBef>
            </a:pPr>
            <a:r>
              <a:rPr sz="1400" spc="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endParaRPr sz="1400" dirty="0">
              <a:latin typeface="Wingdings"/>
              <a:cs typeface="Wingdings"/>
            </a:endParaRPr>
          </a:p>
          <a:p>
            <a:pPr marL="12700" marR="68580">
              <a:lnSpc>
                <a:spcPct val="92488"/>
              </a:lnSpc>
            </a:pPr>
            <a:r>
              <a:rPr sz="1400" spc="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endParaRPr sz="1400" dirty="0">
              <a:latin typeface="Wingdings"/>
              <a:cs typeface="Wingdings"/>
            </a:endParaRPr>
          </a:p>
          <a:p>
            <a:pPr marL="12700">
              <a:lnSpc>
                <a:spcPct val="92488"/>
              </a:lnSpc>
              <a:spcBef>
                <a:spcPts val="365"/>
              </a:spcBef>
            </a:pPr>
            <a:r>
              <a:rPr sz="36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endParaRPr sz="3600" dirty="0">
              <a:latin typeface="Wingdings"/>
              <a:cs typeface="Wingding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38803" y="2854454"/>
            <a:ext cx="141432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В</a:t>
            </a:r>
            <a:r>
              <a:rPr sz="3600" spc="244" dirty="0" smtClean="0">
                <a:solidFill>
                  <a:srgbClr val="BF0000"/>
                </a:solidFill>
                <a:latin typeface="Tahoma"/>
                <a:cs typeface="Tahoma"/>
              </a:rPr>
              <a:t>ся</a:t>
            </a:r>
            <a:r>
              <a:rPr sz="3600" spc="234" dirty="0" smtClean="0">
                <a:solidFill>
                  <a:srgbClr val="BF0000"/>
                </a:solidFill>
                <a:latin typeface="Tahoma"/>
                <a:cs typeface="Tahoma"/>
              </a:rPr>
              <a:t>к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endParaRPr sz="3600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63049" y="2854454"/>
            <a:ext cx="4648887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44" dirty="0" smtClean="0">
                <a:solidFill>
                  <a:srgbClr val="BF0000"/>
                </a:solidFill>
                <a:latin typeface="Tahoma"/>
                <a:cs typeface="Tahoma"/>
              </a:rPr>
              <a:t>л</a:t>
            </a: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r>
              <a:rPr sz="3600" spc="239" dirty="0" smtClean="0">
                <a:solidFill>
                  <a:srgbClr val="BF0000"/>
                </a:solidFill>
                <a:latin typeface="Tahoma"/>
                <a:cs typeface="Tahoma"/>
              </a:rPr>
              <a:t>чеб</a:t>
            </a: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о</a:t>
            </a:r>
            <a:r>
              <a:rPr sz="3600" spc="358" dirty="0" smtClean="0">
                <a:solidFill>
                  <a:srgbClr val="BF0000"/>
                </a:solidFill>
                <a:latin typeface="Tahoma"/>
                <a:cs typeface="Tahoma"/>
              </a:rPr>
              <a:t> </a:t>
            </a: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з</a:t>
            </a:r>
            <a:r>
              <a:rPr sz="3600" spc="244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r>
              <a:rPr sz="3600" spc="234" dirty="0" smtClean="0">
                <a:solidFill>
                  <a:srgbClr val="BF0000"/>
                </a:solidFill>
                <a:latin typeface="Tahoma"/>
                <a:cs typeface="Tahoma"/>
              </a:rPr>
              <a:t>в</a:t>
            </a: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r>
              <a:rPr sz="3600" spc="244" dirty="0" smtClean="0">
                <a:solidFill>
                  <a:srgbClr val="BF0000"/>
                </a:solidFill>
                <a:latin typeface="Tahoma"/>
                <a:cs typeface="Tahoma"/>
              </a:rPr>
              <a:t>д</a:t>
            </a:r>
            <a:r>
              <a:rPr sz="3600" spc="239" dirty="0" smtClean="0">
                <a:solidFill>
                  <a:srgbClr val="BF0000"/>
                </a:solidFill>
                <a:latin typeface="Tahoma"/>
                <a:cs typeface="Tahoma"/>
              </a:rPr>
              <a:t>ени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endParaRPr sz="3600" dirty="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09747" y="3409190"/>
            <a:ext cx="1299569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44" dirty="0" smtClean="0">
                <a:solidFill>
                  <a:srgbClr val="BF0000"/>
                </a:solidFill>
                <a:latin typeface="Tahoma"/>
                <a:cs typeface="Tahoma"/>
              </a:rPr>
              <a:t>м</a:t>
            </a:r>
            <a:r>
              <a:rPr sz="3600" spc="239" dirty="0" smtClean="0">
                <a:solidFill>
                  <a:srgbClr val="BF0000"/>
                </a:solidFill>
                <a:latin typeface="Tahoma"/>
                <a:cs typeface="Tahoma"/>
              </a:rPr>
              <a:t>ож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20155" y="3409190"/>
            <a:ext cx="619739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44" dirty="0" smtClean="0">
                <a:solidFill>
                  <a:srgbClr val="BF0000"/>
                </a:solidFill>
                <a:latin typeface="Tahoma"/>
                <a:cs typeface="Tahoma"/>
              </a:rPr>
              <a:t>д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48903" y="3409190"/>
            <a:ext cx="2170044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фо</a:t>
            </a:r>
            <a:r>
              <a:rPr sz="3600" spc="239" dirty="0" smtClean="0">
                <a:solidFill>
                  <a:srgbClr val="BF0000"/>
                </a:solidFill>
                <a:latin typeface="Tahoma"/>
                <a:cs typeface="Tahoma"/>
              </a:rPr>
              <a:t>р</a:t>
            </a:r>
            <a:r>
              <a:rPr sz="3600" spc="244" dirty="0" smtClean="0">
                <a:solidFill>
                  <a:srgbClr val="BF0000"/>
                </a:solidFill>
                <a:latin typeface="Tahoma"/>
                <a:cs typeface="Tahoma"/>
              </a:rPr>
              <a:t>м</a:t>
            </a:r>
            <a:r>
              <a:rPr sz="3600" spc="239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р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29329" y="3409190"/>
            <a:ext cx="1185274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44" dirty="0" smtClean="0">
                <a:solidFill>
                  <a:srgbClr val="BF0000"/>
                </a:solidFill>
                <a:latin typeface="Tahoma"/>
                <a:cs typeface="Tahoma"/>
              </a:rPr>
              <a:t>ц</a:t>
            </a:r>
            <a:r>
              <a:rPr sz="3600" spc="239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38247" y="3960878"/>
            <a:ext cx="574021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з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22523" y="3960878"/>
            <a:ext cx="224822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из</a:t>
            </a:r>
            <a:r>
              <a:rPr sz="3600" spc="244" dirty="0" smtClean="0">
                <a:solidFill>
                  <a:srgbClr val="BF0000"/>
                </a:solidFill>
                <a:latin typeface="Tahoma"/>
                <a:cs typeface="Tahoma"/>
              </a:rPr>
              <a:t>дав</a:t>
            </a:r>
            <a:r>
              <a:rPr sz="3600" spc="234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r>
              <a:rPr sz="3600" spc="239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81584" y="3960878"/>
            <a:ext cx="621111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39" dirty="0" smtClean="0">
                <a:solidFill>
                  <a:srgbClr val="BF0000"/>
                </a:solidFill>
                <a:latin typeface="Tahoma"/>
                <a:cs typeface="Tahoma"/>
              </a:rPr>
              <a:t>н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13076" y="3960878"/>
            <a:ext cx="2944054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„</a:t>
            </a:r>
            <a:r>
              <a:rPr sz="3600" spc="239" dirty="0" smtClean="0">
                <a:solidFill>
                  <a:srgbClr val="BF0000"/>
                </a:solidFill>
                <a:latin typeface="Tahoma"/>
                <a:cs typeface="Tahoma"/>
              </a:rPr>
              <a:t>С</a:t>
            </a:r>
            <a:r>
              <a:rPr sz="3600" spc="254" dirty="0" smtClean="0">
                <a:solidFill>
                  <a:srgbClr val="BF0000"/>
                </a:solidFill>
                <a:latin typeface="Tahoma"/>
                <a:cs typeface="Tahoma"/>
              </a:rPr>
              <a:t>ъ</a:t>
            </a:r>
            <a:r>
              <a:rPr sz="3600" spc="239" dirty="0" smtClean="0">
                <a:solidFill>
                  <a:srgbClr val="BF0000"/>
                </a:solidFill>
                <a:latin typeface="Tahoma"/>
                <a:cs typeface="Tahoma"/>
              </a:rPr>
              <a:t>общ</a:t>
            </a: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ен</a:t>
            </a:r>
            <a:r>
              <a:rPr sz="3600" spc="239" dirty="0" smtClean="0">
                <a:solidFill>
                  <a:srgbClr val="BF0000"/>
                </a:solidFill>
                <a:latin typeface="Tahoma"/>
                <a:cs typeface="Tahoma"/>
              </a:rPr>
              <a:t>и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е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67968" y="3960878"/>
            <a:ext cx="574021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з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а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38247" y="4512566"/>
            <a:ext cx="1660286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234" dirty="0" smtClean="0">
                <a:solidFill>
                  <a:srgbClr val="BF0000"/>
                </a:solidFill>
                <a:latin typeface="Tahoma"/>
                <a:cs typeface="Tahoma"/>
              </a:rPr>
              <a:t>с</a:t>
            </a:r>
            <a:r>
              <a:rPr sz="3600" spc="244" dirty="0" smtClean="0">
                <a:solidFill>
                  <a:srgbClr val="BF0000"/>
                </a:solidFill>
                <a:latin typeface="Tahoma"/>
                <a:cs typeface="Tahoma"/>
              </a:rPr>
              <a:t>мъ</a:t>
            </a:r>
            <a:r>
              <a:rPr sz="3600" spc="250" dirty="0" smtClean="0">
                <a:solidFill>
                  <a:srgbClr val="BF0000"/>
                </a:solidFill>
                <a:latin typeface="Tahoma"/>
                <a:cs typeface="Tahoma"/>
              </a:rPr>
              <a:t>рт</a:t>
            </a:r>
            <a:r>
              <a:rPr sz="3600" spc="0" dirty="0" smtClean="0">
                <a:solidFill>
                  <a:srgbClr val="BF0000"/>
                </a:solidFill>
                <a:latin typeface="Tahoma"/>
                <a:cs typeface="Tahoma"/>
              </a:rPr>
              <a:t>“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5959" y="1341119"/>
            <a:ext cx="359219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6" name="object 6"/>
          <p:cNvSpPr txBox="1"/>
          <p:nvPr/>
        </p:nvSpPr>
        <p:spPr>
          <a:xfrm>
            <a:off x="2325179" y="1341119"/>
            <a:ext cx="184848" cy="555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965959" y="1449323"/>
            <a:ext cx="359219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965959" y="1896617"/>
            <a:ext cx="123443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089403" y="1896617"/>
            <a:ext cx="235775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325179" y="1896617"/>
            <a:ext cx="184848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>
                <a:solidFill>
                  <a:srgbClr val="FF0000"/>
                </a:solidFill>
              </a:rPr>
              <a:t>Цената на услугата се формира от: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Транспортни разходи до и от адреса в условия на неотложност и психо-емоционален стрес.</a:t>
            </a:r>
          </a:p>
          <a:p>
            <a:r>
              <a:rPr lang="bg-BG" dirty="0" smtClean="0"/>
              <a:t>Самото </a:t>
            </a:r>
            <a:r>
              <a:rPr lang="bg-BG" dirty="0" err="1" smtClean="0"/>
              <a:t>мъртвопроверителство</a:t>
            </a:r>
            <a:endParaRPr lang="bg-BG" dirty="0" smtClean="0"/>
          </a:p>
          <a:p>
            <a:r>
              <a:rPr lang="bg-BG" dirty="0" smtClean="0"/>
              <a:t>Издаване на Съобщението за смърт в 3 екземпляра</a:t>
            </a:r>
          </a:p>
          <a:p>
            <a:r>
              <a:rPr lang="bg-BG" dirty="0" smtClean="0"/>
              <a:t>Отчитането на документа в РЗИ в двумесечен срок с придружително писмо с изходящ номер.</a:t>
            </a:r>
          </a:p>
          <a:p>
            <a:r>
              <a:rPr lang="bg-BG" dirty="0" smtClean="0"/>
              <a:t>Поддържането и съхранение на регистър за издаваните съобщения в амбулаторията.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89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900" y="355600"/>
            <a:ext cx="9350333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1163" marR="1541277" algn="ctr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Tahoma"/>
                <a:cs typeface="Tahoma"/>
              </a:rPr>
              <a:t>„</a:t>
            </a:r>
            <a:r>
              <a:rPr sz="2400" spc="0" dirty="0" smtClean="0">
                <a:latin typeface="Tahoma"/>
                <a:cs typeface="Tahoma"/>
              </a:rPr>
              <a:t>Н</a:t>
            </a:r>
            <a:r>
              <a:rPr sz="2400" spc="-4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к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й</a:t>
            </a:r>
            <a:r>
              <a:rPr sz="2400" spc="-77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26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се</a:t>
            </a:r>
            <a:r>
              <a:rPr sz="2400" spc="-2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12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-4" dirty="0" smtClean="0">
                <a:latin typeface="Tahoma"/>
                <a:cs typeface="Tahoma"/>
              </a:rPr>
              <a:t>м</a:t>
            </a:r>
            <a:r>
              <a:rPr sz="2400" spc="0" dirty="0" smtClean="0">
                <a:latin typeface="Tahoma"/>
                <a:cs typeface="Tahoma"/>
              </a:rPr>
              <a:t>ък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-9" dirty="0" smtClean="0">
                <a:latin typeface="Tahoma"/>
                <a:cs typeface="Tahoma"/>
              </a:rPr>
              <a:t>а</a:t>
            </a:r>
            <a:r>
              <a:rPr sz="2400" spc="0" dirty="0" smtClean="0">
                <a:latin typeface="Tahoma"/>
                <a:cs typeface="Tahoma"/>
              </a:rPr>
              <a:t>л</a:t>
            </a:r>
            <a:r>
              <a:rPr sz="2400" spc="-104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жив</a:t>
            </a:r>
            <a:r>
              <a:rPr sz="2400" spc="-43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24" dirty="0" smtClean="0">
                <a:latin typeface="Tahoma"/>
                <a:cs typeface="Tahoma"/>
              </a:rPr>
              <a:t> </a:t>
            </a:r>
            <a:r>
              <a:rPr sz="2400" spc="-9" dirty="0" err="1" smtClean="0">
                <a:latin typeface="Tahoma"/>
                <a:cs typeface="Tahoma"/>
              </a:rPr>
              <a:t>ж</a:t>
            </a:r>
            <a:r>
              <a:rPr sz="2400" spc="0" dirty="0" err="1" smtClean="0">
                <a:latin typeface="Tahoma"/>
                <a:cs typeface="Tahoma"/>
              </a:rPr>
              <a:t>ив</a:t>
            </a:r>
            <a:r>
              <a:rPr sz="2400" spc="4" dirty="0" err="1" smtClean="0">
                <a:latin typeface="Tahoma"/>
                <a:cs typeface="Tahoma"/>
              </a:rPr>
              <a:t>о</a:t>
            </a:r>
            <a:r>
              <a:rPr sz="2400" spc="0" dirty="0" err="1" smtClean="0">
                <a:latin typeface="Tahoma"/>
                <a:cs typeface="Tahoma"/>
              </a:rPr>
              <a:t>та</a:t>
            </a:r>
            <a:r>
              <a:rPr sz="2400" spc="0" dirty="0" smtClean="0">
                <a:latin typeface="Tahoma"/>
                <a:cs typeface="Tahoma"/>
              </a:rPr>
              <a:t>“</a:t>
            </a:r>
            <a:endParaRPr lang="bg-BG" sz="2400" spc="0" dirty="0" smtClean="0">
              <a:latin typeface="Tahoma"/>
              <a:cs typeface="Tahoma"/>
            </a:endParaRPr>
          </a:p>
          <a:p>
            <a:pPr marL="931163" marR="1541277" algn="ctr">
              <a:lnSpc>
                <a:spcPts val="2585"/>
              </a:lnSpc>
              <a:spcBef>
                <a:spcPts val="129"/>
              </a:spcBef>
            </a:pPr>
            <a:endParaRPr lang="bg-BG" sz="2400" dirty="0">
              <a:latin typeface="Tahoma"/>
              <a:cs typeface="Tahoma"/>
            </a:endParaRPr>
          </a:p>
          <a:p>
            <a:pPr marL="931163" marR="1541277" algn="ctr">
              <a:lnSpc>
                <a:spcPts val="2585"/>
              </a:lnSpc>
              <a:spcBef>
                <a:spcPts val="129"/>
              </a:spcBef>
            </a:pPr>
            <a:endParaRPr lang="bg-BG" sz="2400" dirty="0" smtClean="0">
              <a:latin typeface="Tahoma"/>
              <a:cs typeface="Tahoma"/>
            </a:endParaRPr>
          </a:p>
          <a:p>
            <a:pPr marL="931163" marR="1541277" algn="ctr">
              <a:lnSpc>
                <a:spcPts val="2585"/>
              </a:lnSpc>
              <a:spcBef>
                <a:spcPts val="129"/>
              </a:spcBef>
            </a:pPr>
            <a:endParaRPr sz="2400" dirty="0">
              <a:latin typeface="Tahoma"/>
              <a:cs typeface="Tahoma"/>
            </a:endParaRPr>
          </a:p>
          <a:p>
            <a:pPr marL="3692651" marR="4221783" algn="ctr">
              <a:lnSpc>
                <a:spcPts val="2880"/>
              </a:lnSpc>
              <a:spcBef>
                <a:spcPts val="14"/>
              </a:spcBef>
            </a:pPr>
            <a:endParaRPr sz="2400" dirty="0">
              <a:latin typeface="Tahoma"/>
              <a:cs typeface="Tahoma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812800"/>
            <a:ext cx="9067799" cy="64341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69" y="889000"/>
            <a:ext cx="6814024" cy="3581923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660400"/>
            <a:ext cx="8305799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2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1837943" y="2897123"/>
            <a:ext cx="435863" cy="472439"/>
          </a:xfrm>
          <a:custGeom>
            <a:avLst/>
            <a:gdLst/>
            <a:ahLst/>
            <a:cxnLst/>
            <a:rect l="l" t="t" r="r" b="b"/>
            <a:pathLst>
              <a:path w="435863" h="472439">
                <a:moveTo>
                  <a:pt x="0" y="472439"/>
                </a:moveTo>
                <a:lnTo>
                  <a:pt x="435863" y="472439"/>
                </a:lnTo>
                <a:lnTo>
                  <a:pt x="435863" y="0"/>
                </a:lnTo>
                <a:lnTo>
                  <a:pt x="0" y="0"/>
                </a:lnTo>
                <a:lnTo>
                  <a:pt x="0" y="472439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62911" y="3319271"/>
            <a:ext cx="419099" cy="472439"/>
          </a:xfrm>
          <a:custGeom>
            <a:avLst/>
            <a:gdLst/>
            <a:ahLst/>
            <a:cxnLst/>
            <a:rect l="l" t="t" r="r" b="b"/>
            <a:pathLst>
              <a:path w="419099" h="472439">
                <a:moveTo>
                  <a:pt x="0" y="472439"/>
                </a:moveTo>
                <a:lnTo>
                  <a:pt x="419099" y="472439"/>
                </a:lnTo>
                <a:lnTo>
                  <a:pt x="419099" y="0"/>
                </a:lnTo>
                <a:lnTo>
                  <a:pt x="0" y="0"/>
                </a:lnTo>
                <a:lnTo>
                  <a:pt x="0" y="472439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31719" y="3404517"/>
            <a:ext cx="374903" cy="3902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48383" y="3246119"/>
            <a:ext cx="562355" cy="4236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199131" y="2788919"/>
            <a:ext cx="0" cy="1051559"/>
          </a:xfrm>
          <a:custGeom>
            <a:avLst/>
            <a:gdLst/>
            <a:ahLst/>
            <a:cxnLst/>
            <a:rect l="l" t="t" r="r" b="b"/>
            <a:pathLst>
              <a:path h="1051559">
                <a:moveTo>
                  <a:pt x="0" y="0"/>
                </a:moveTo>
                <a:lnTo>
                  <a:pt x="0" y="1051559"/>
                </a:lnTo>
              </a:path>
            </a:pathLst>
          </a:custGeom>
          <a:ln w="33528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617723" y="2293084"/>
            <a:ext cx="308647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П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р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к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ти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ч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е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к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endParaRPr sz="4000" dirty="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61515" y="2293084"/>
            <a:ext cx="38723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07583" y="2293084"/>
            <a:ext cx="177466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14" dirty="0" smtClean="0">
                <a:solidFill>
                  <a:srgbClr val="313397"/>
                </a:solidFill>
                <a:latin typeface="Tahoma"/>
                <a:cs typeface="Tahoma"/>
              </a:rPr>
              <a:t>п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р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14" dirty="0" smtClean="0">
                <a:solidFill>
                  <a:srgbClr val="313397"/>
                </a:solidFill>
                <a:latin typeface="Tahoma"/>
                <a:cs typeface="Tahoma"/>
              </a:rPr>
              <a:t>в</a:t>
            </a:r>
            <a:r>
              <a:rPr sz="4000" spc="-4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41080" y="2293084"/>
            <a:ext cx="193451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сп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ек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17723" y="2908780"/>
            <a:ext cx="65090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-14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26383" y="2908780"/>
            <a:ext cx="603061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19" dirty="0" smtClean="0">
                <a:solidFill>
                  <a:srgbClr val="313397"/>
                </a:solidFill>
                <a:latin typeface="Tahoma"/>
                <a:cs typeface="Tahoma"/>
              </a:rPr>
              <a:t>м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ъ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р</a:t>
            </a:r>
            <a:r>
              <a:rPr sz="4000" spc="-14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во</a:t>
            </a:r>
            <a:r>
              <a:rPr sz="4000" spc="29" dirty="0" smtClean="0">
                <a:solidFill>
                  <a:srgbClr val="313397"/>
                </a:solidFill>
                <a:latin typeface="Tahoma"/>
                <a:cs typeface="Tahoma"/>
              </a:rPr>
              <a:t>п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ро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в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ер</a:t>
            </a:r>
            <a:r>
              <a:rPr sz="4000" spc="19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4000" spc="-14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ел</a:t>
            </a:r>
            <a:r>
              <a:rPr sz="4000" spc="19" dirty="0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во</a:t>
            </a:r>
            <a:r>
              <a:rPr sz="4000" spc="-14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о</a:t>
            </a:r>
            <a:endParaRPr sz="4000" dirty="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37943" y="2788919"/>
            <a:ext cx="361187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2199131" y="2788919"/>
            <a:ext cx="182880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1837943" y="2897123"/>
            <a:ext cx="361187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199131" y="2897123"/>
            <a:ext cx="7467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2273807" y="2897123"/>
            <a:ext cx="108204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837943" y="3319271"/>
            <a:ext cx="124968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62911" y="3319271"/>
            <a:ext cx="236219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99131" y="3319271"/>
            <a:ext cx="74675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273807" y="3319271"/>
            <a:ext cx="108204" cy="50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37943" y="3369563"/>
            <a:ext cx="124968" cy="4709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962911" y="3369563"/>
            <a:ext cx="236219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199131" y="3369563"/>
            <a:ext cx="182880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962911" y="3791711"/>
            <a:ext cx="236219" cy="487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199131" y="3791711"/>
            <a:ext cx="182880" cy="487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355600"/>
            <a:ext cx="7423298" cy="1447800"/>
          </a:xfrm>
        </p:spPr>
        <p:txBody>
          <a:bodyPr>
            <a:normAutofit/>
          </a:bodyPr>
          <a:lstStyle/>
          <a:p>
            <a:pPr algn="ctr"/>
            <a:r>
              <a:rPr lang="bg-BG" sz="3200" b="1" i="1" dirty="0" smtClean="0">
                <a:solidFill>
                  <a:srgbClr val="FF0000"/>
                </a:solidFill>
              </a:rPr>
              <a:t>България е на 2 място по смъртност в света за 2016</a:t>
            </a:r>
            <a:br>
              <a:rPr lang="bg-BG" sz="3200" b="1" i="1" dirty="0" smtClean="0">
                <a:solidFill>
                  <a:srgbClr val="FF0000"/>
                </a:solidFill>
              </a:rPr>
            </a:br>
            <a:r>
              <a:rPr lang="bg-BG" sz="1200" b="1" i="1" dirty="0" smtClean="0">
                <a:solidFill>
                  <a:srgbClr val="FF0000"/>
                </a:solidFill>
              </a:rPr>
              <a:t>по данни на Световна книга на фактите на ЦРУ  </a:t>
            </a:r>
            <a:r>
              <a:rPr lang="en-US" sz="1200" b="1" i="1" dirty="0" smtClean="0">
                <a:solidFill>
                  <a:srgbClr val="FF0000"/>
                </a:solidFill>
              </a:rPr>
              <a:t>www.cia.gov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892" y="1651000"/>
            <a:ext cx="8139008" cy="5638800"/>
          </a:xfrm>
        </p:spPr>
        <p:txBody>
          <a:bodyPr/>
          <a:lstStyle/>
          <a:p>
            <a:r>
              <a:rPr lang="bg-BG" dirty="0" smtClean="0"/>
              <a:t>14.5 на хиляда смъртност, 2 място в света след Лесото , а по данни на Евростат с 16.02 хил. </a:t>
            </a:r>
            <a:r>
              <a:rPr lang="bg-BG" dirty="0"/>
              <a:t>и</a:t>
            </a:r>
            <a:r>
              <a:rPr lang="bg-BG" dirty="0" smtClean="0"/>
              <a:t> 1 място в Европа</a:t>
            </a:r>
            <a:r>
              <a:rPr lang="en-US" dirty="0" smtClean="0"/>
              <a:t>;</a:t>
            </a:r>
            <a:r>
              <a:rPr lang="bg-BG" dirty="0" smtClean="0"/>
              <a:t> Испания 8.4</a:t>
            </a:r>
            <a:r>
              <a:rPr lang="en-US" dirty="0" smtClean="0"/>
              <a:t>;</a:t>
            </a:r>
            <a:r>
              <a:rPr lang="bg-BG" dirty="0" smtClean="0"/>
              <a:t> Италия 8.6, </a:t>
            </a:r>
          </a:p>
          <a:p>
            <a:r>
              <a:rPr lang="bg-BG" dirty="0" smtClean="0"/>
              <a:t>8.8 на хиляда раждаемост</a:t>
            </a:r>
          </a:p>
          <a:p>
            <a:r>
              <a:rPr lang="bg-BG" dirty="0" smtClean="0"/>
              <a:t>Средна продължителност на живота е 74.5 години, </a:t>
            </a:r>
            <a:r>
              <a:rPr lang="en-US" dirty="0" smtClean="0"/>
              <a:t>(</a:t>
            </a:r>
            <a:r>
              <a:rPr lang="bg-BG" dirty="0" smtClean="0"/>
              <a:t>мъже 71.2 г., жени 78 години</a:t>
            </a:r>
            <a:r>
              <a:rPr lang="en-US" dirty="0" smtClean="0"/>
              <a:t>)</a:t>
            </a:r>
            <a:r>
              <a:rPr lang="bg-BG" dirty="0" smtClean="0"/>
              <a:t>.</a:t>
            </a:r>
          </a:p>
          <a:p>
            <a:r>
              <a:rPr lang="bg-BG" dirty="0" smtClean="0"/>
              <a:t>Брой население 7 144 653 души  </a:t>
            </a:r>
            <a:r>
              <a:rPr lang="en-US" dirty="0" smtClean="0"/>
              <a:t>(</a:t>
            </a:r>
            <a:r>
              <a:rPr lang="bg-BG" dirty="0" smtClean="0"/>
              <a:t>данни към </a:t>
            </a:r>
            <a:r>
              <a:rPr lang="bg-BG" dirty="0" err="1" smtClean="0"/>
              <a:t>м.юли</a:t>
            </a:r>
            <a:r>
              <a:rPr lang="bg-BG" dirty="0" smtClean="0"/>
              <a:t> 2016г.</a:t>
            </a:r>
            <a:r>
              <a:rPr lang="en-US" dirty="0" smtClean="0"/>
              <a:t>)</a:t>
            </a:r>
            <a:endParaRPr lang="bg-BG" dirty="0" smtClean="0"/>
          </a:p>
          <a:p>
            <a:r>
              <a:rPr lang="bg-BG" dirty="0"/>
              <a:t>След </a:t>
            </a:r>
            <a:r>
              <a:rPr lang="bg-BG" dirty="0" smtClean="0"/>
              <a:t>170 </a:t>
            </a:r>
            <a:r>
              <a:rPr lang="bg-BG" dirty="0"/>
              <a:t>години в България няма да има хора </a:t>
            </a:r>
            <a:r>
              <a:rPr lang="en-US" dirty="0"/>
              <a:t>(</a:t>
            </a:r>
            <a:r>
              <a:rPr lang="bg-BG" dirty="0"/>
              <a:t>-0.6% прираст</a:t>
            </a:r>
            <a:r>
              <a:rPr lang="en-US" dirty="0" smtClean="0"/>
              <a:t>)</a:t>
            </a:r>
            <a:r>
              <a:rPr lang="bg-BG" dirty="0" smtClean="0"/>
              <a:t> През 2186г.Топим се с 42000 годишно или с 115 души </a:t>
            </a:r>
            <a:r>
              <a:rPr lang="bg-BG" dirty="0" smtClean="0"/>
              <a:t>на </a:t>
            </a:r>
            <a:r>
              <a:rPr lang="bg-BG" dirty="0" smtClean="0"/>
              <a:t>ден</a:t>
            </a:r>
          </a:p>
          <a:p>
            <a:r>
              <a:rPr lang="bg-BG" dirty="0" smtClean="0"/>
              <a:t>4 % от БВП </a:t>
            </a:r>
            <a:r>
              <a:rPr lang="en-US" dirty="0" smtClean="0"/>
              <a:t>(88</a:t>
            </a:r>
            <a:r>
              <a:rPr lang="bg-BG" dirty="0" smtClean="0"/>
              <a:t>млрд.лв.</a:t>
            </a:r>
            <a:r>
              <a:rPr lang="en-US" dirty="0" smtClean="0"/>
              <a:t>)</a:t>
            </a:r>
            <a:r>
              <a:rPr lang="bg-BG" dirty="0" smtClean="0"/>
              <a:t>се отделя за здраве при 7.5% средно европейски нива по данни на Евростат.</a:t>
            </a:r>
          </a:p>
          <a:p>
            <a:r>
              <a:rPr lang="bg-BG" dirty="0" smtClean="0"/>
              <a:t>Над 10% от населението са без здравни осигуровки </a:t>
            </a:r>
          </a:p>
          <a:p>
            <a:r>
              <a:rPr lang="bg-BG" dirty="0" smtClean="0"/>
              <a:t>Над 500 000 души на възраст 25-64г. умират в ЕС от ССЗ, рак  и диабет, което води до 115 </a:t>
            </a:r>
            <a:r>
              <a:rPr lang="bg-BG" dirty="0" err="1" smtClean="0"/>
              <a:t>млрд.евро</a:t>
            </a:r>
            <a:r>
              <a:rPr lang="bg-BG" dirty="0" smtClean="0"/>
              <a:t> загуби годишно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0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1674875" y="1798319"/>
            <a:ext cx="562355" cy="42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65959" y="1514855"/>
            <a:ext cx="342899" cy="327660"/>
          </a:xfrm>
          <a:custGeom>
            <a:avLst/>
            <a:gdLst/>
            <a:ahLst/>
            <a:cxnLst/>
            <a:rect l="l" t="t" r="r" b="b"/>
            <a:pathLst>
              <a:path w="342899" h="327660">
                <a:moveTo>
                  <a:pt x="0" y="327660"/>
                </a:moveTo>
                <a:lnTo>
                  <a:pt x="342899" y="327660"/>
                </a:lnTo>
                <a:lnTo>
                  <a:pt x="342899" y="0"/>
                </a:lnTo>
                <a:lnTo>
                  <a:pt x="0" y="0"/>
                </a:lnTo>
                <a:lnTo>
                  <a:pt x="0" y="32766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65959" y="1341119"/>
            <a:ext cx="342899" cy="173736"/>
          </a:xfrm>
          <a:custGeom>
            <a:avLst/>
            <a:gdLst/>
            <a:ahLst/>
            <a:cxnLst/>
            <a:rect l="l" t="t" r="r" b="b"/>
            <a:pathLst>
              <a:path w="342899" h="173736">
                <a:moveTo>
                  <a:pt x="342899" y="0"/>
                </a:moveTo>
                <a:lnTo>
                  <a:pt x="0" y="0"/>
                </a:lnTo>
                <a:lnTo>
                  <a:pt x="0" y="173736"/>
                </a:lnTo>
                <a:lnTo>
                  <a:pt x="342899" y="173736"/>
                </a:lnTo>
                <a:lnTo>
                  <a:pt x="342899" y="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26385" y="1341119"/>
            <a:ext cx="0" cy="501395"/>
          </a:xfrm>
          <a:custGeom>
            <a:avLst/>
            <a:gdLst/>
            <a:ahLst/>
            <a:cxnLst/>
            <a:rect l="l" t="t" r="r" b="b"/>
            <a:pathLst>
              <a:path h="501395">
                <a:moveTo>
                  <a:pt x="0" y="0"/>
                </a:moveTo>
                <a:lnTo>
                  <a:pt x="0" y="501395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89403" y="2017775"/>
            <a:ext cx="219456" cy="272795"/>
          </a:xfrm>
          <a:custGeom>
            <a:avLst/>
            <a:gdLst/>
            <a:ahLst/>
            <a:cxnLst/>
            <a:rect l="l" t="t" r="r" b="b"/>
            <a:pathLst>
              <a:path w="219456" h="272795">
                <a:moveTo>
                  <a:pt x="0" y="272795"/>
                </a:moveTo>
                <a:lnTo>
                  <a:pt x="219456" y="272795"/>
                </a:lnTo>
                <a:lnTo>
                  <a:pt x="219456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89403" y="1844039"/>
            <a:ext cx="219456" cy="173736"/>
          </a:xfrm>
          <a:custGeom>
            <a:avLst/>
            <a:gdLst/>
            <a:ahLst/>
            <a:cxnLst/>
            <a:rect l="l" t="t" r="r" b="b"/>
            <a:pathLst>
              <a:path w="219456" h="173736">
                <a:moveTo>
                  <a:pt x="219456" y="0"/>
                </a:moveTo>
                <a:lnTo>
                  <a:pt x="0" y="0"/>
                </a:lnTo>
                <a:lnTo>
                  <a:pt x="0" y="173736"/>
                </a:lnTo>
                <a:lnTo>
                  <a:pt x="219456" y="173736"/>
                </a:lnTo>
                <a:lnTo>
                  <a:pt x="219456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42387" y="2017775"/>
            <a:ext cx="167639" cy="272795"/>
          </a:xfrm>
          <a:custGeom>
            <a:avLst/>
            <a:gdLst/>
            <a:ahLst/>
            <a:cxnLst/>
            <a:rect l="l" t="t" r="r" b="b"/>
            <a:pathLst>
              <a:path w="167639" h="272795">
                <a:moveTo>
                  <a:pt x="0" y="272795"/>
                </a:moveTo>
                <a:lnTo>
                  <a:pt x="167639" y="272795"/>
                </a:lnTo>
                <a:lnTo>
                  <a:pt x="167639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42387" y="1844039"/>
            <a:ext cx="167639" cy="173736"/>
          </a:xfrm>
          <a:custGeom>
            <a:avLst/>
            <a:gdLst/>
            <a:ahLst/>
            <a:cxnLst/>
            <a:rect l="l" t="t" r="r" b="b"/>
            <a:pathLst>
              <a:path w="167639" h="173736">
                <a:moveTo>
                  <a:pt x="167639" y="0"/>
                </a:moveTo>
                <a:lnTo>
                  <a:pt x="0" y="0"/>
                </a:lnTo>
                <a:lnTo>
                  <a:pt x="0" y="173736"/>
                </a:lnTo>
                <a:lnTo>
                  <a:pt x="167639" y="173736"/>
                </a:lnTo>
                <a:lnTo>
                  <a:pt x="167639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326385" y="1844039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777744" y="1389074"/>
            <a:ext cx="322481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4400" spc="0" dirty="0" smtClean="0">
                <a:solidFill>
                  <a:srgbClr val="313397"/>
                </a:solidFill>
                <a:latin typeface="Tahoma"/>
                <a:cs typeface="Tahoma"/>
              </a:rPr>
              <a:t>о</a:t>
            </a:r>
            <a:r>
              <a:rPr sz="4400" spc="4" dirty="0" smtClean="0">
                <a:solidFill>
                  <a:srgbClr val="313397"/>
                </a:solidFill>
                <a:latin typeface="Tahoma"/>
                <a:cs typeface="Tahoma"/>
              </a:rPr>
              <a:t>р</a:t>
            </a:r>
            <a:r>
              <a:rPr sz="4400" spc="-14" dirty="0" smtClean="0">
                <a:solidFill>
                  <a:srgbClr val="313397"/>
                </a:solidFill>
                <a:latin typeface="Tahoma"/>
                <a:cs typeface="Tahoma"/>
              </a:rPr>
              <a:t>м</a:t>
            </a:r>
            <a:r>
              <a:rPr sz="4400" spc="9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400" spc="0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400" spc="4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4400" spc="-4" dirty="0" smtClean="0">
                <a:solidFill>
                  <a:srgbClr val="313397"/>
                </a:solidFill>
                <a:latin typeface="Tahoma"/>
                <a:cs typeface="Tahoma"/>
              </a:rPr>
              <a:t>вн</a:t>
            </a:r>
            <a:r>
              <a:rPr sz="44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66535" y="1389074"/>
            <a:ext cx="125729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13397"/>
                </a:solidFill>
                <a:latin typeface="Tahoma"/>
                <a:cs typeface="Tahoma"/>
              </a:rPr>
              <a:t>б</a:t>
            </a:r>
            <a:r>
              <a:rPr sz="4400" spc="9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400" spc="-9" dirty="0" smtClean="0">
                <a:solidFill>
                  <a:srgbClr val="313397"/>
                </a:solidFill>
                <a:latin typeface="Tahoma"/>
                <a:cs typeface="Tahoma"/>
              </a:rPr>
              <a:t>з</a:t>
            </a:r>
            <a:r>
              <a:rPr sz="44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50211" y="2375210"/>
            <a:ext cx="1822252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65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65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  </a:t>
            </a:r>
            <a:r>
              <a:rPr sz="1650" spc="227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Зак</a:t>
            </a:r>
            <a:r>
              <a:rPr sz="2800" spc="9" dirty="0" smtClean="0">
                <a:latin typeface="Tahoma"/>
                <a:cs typeface="Tahoma"/>
              </a:rPr>
              <a:t>о</a:t>
            </a:r>
            <a:r>
              <a:rPr sz="2800" spc="0" dirty="0" smtClean="0">
                <a:latin typeface="Tahoma"/>
                <a:cs typeface="Tahoma"/>
              </a:rPr>
              <a:t>н</a:t>
            </a:r>
            <a:r>
              <a:rPr sz="2800" spc="-109" dirty="0" smtClean="0">
                <a:latin typeface="Tahoma"/>
                <a:cs typeface="Tahoma"/>
              </a:rPr>
              <a:t> </a:t>
            </a:r>
            <a:r>
              <a:rPr sz="2800" spc="4" dirty="0" smtClean="0">
                <a:latin typeface="Tahoma"/>
                <a:cs typeface="Tahoma"/>
              </a:rPr>
              <a:t>з</a:t>
            </a:r>
            <a:r>
              <a:rPr sz="2800" spc="0" dirty="0" smtClean="0">
                <a:latin typeface="Tahoma"/>
                <a:cs typeface="Tahoma"/>
              </a:rPr>
              <a:t>а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ts val="3360"/>
              </a:lnSpc>
              <a:spcBef>
                <a:spcPts val="18"/>
              </a:spcBef>
            </a:pPr>
            <a:r>
              <a:rPr sz="2475" spc="0" baseline="-364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2475" spc="0" baseline="-3513" dirty="0" smtClean="0">
                <a:solidFill>
                  <a:srgbClr val="3333CA"/>
                </a:solidFill>
                <a:latin typeface="Times New Roman"/>
                <a:cs typeface="Times New Roman"/>
              </a:rPr>
              <a:t>  </a:t>
            </a:r>
            <a:r>
              <a:rPr sz="2475" spc="227" baseline="-3513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4200" spc="0" baseline="-1972" dirty="0" smtClean="0">
                <a:latin typeface="Tahoma"/>
                <a:cs typeface="Tahoma"/>
              </a:rPr>
              <a:t>Зак</a:t>
            </a:r>
            <a:r>
              <a:rPr sz="4200" spc="9" baseline="-1972" dirty="0" smtClean="0">
                <a:latin typeface="Tahoma"/>
                <a:cs typeface="Tahoma"/>
              </a:rPr>
              <a:t>о</a:t>
            </a:r>
            <a:r>
              <a:rPr sz="4200" spc="0" baseline="-1972" dirty="0" smtClean="0">
                <a:latin typeface="Tahoma"/>
                <a:cs typeface="Tahoma"/>
              </a:rPr>
              <a:t>н</a:t>
            </a:r>
            <a:r>
              <a:rPr sz="4200" spc="-109" baseline="-1972" dirty="0" smtClean="0">
                <a:latin typeface="Tahoma"/>
                <a:cs typeface="Tahoma"/>
              </a:rPr>
              <a:t> </a:t>
            </a:r>
            <a:r>
              <a:rPr sz="4200" spc="4" baseline="-1972" dirty="0" smtClean="0">
                <a:latin typeface="Tahoma"/>
                <a:cs typeface="Tahoma"/>
              </a:rPr>
              <a:t>з</a:t>
            </a:r>
            <a:r>
              <a:rPr sz="4200" spc="0" baseline="-1972" dirty="0" smtClean="0">
                <a:latin typeface="Tahoma"/>
                <a:cs typeface="Tahoma"/>
              </a:rPr>
              <a:t>а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04920" y="2375210"/>
            <a:ext cx="4122779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ahoma"/>
                <a:cs typeface="Tahoma"/>
              </a:rPr>
              <a:t>гр</a:t>
            </a:r>
            <a:r>
              <a:rPr sz="2800" spc="9" dirty="0" smtClean="0">
                <a:latin typeface="Tahoma"/>
                <a:cs typeface="Tahoma"/>
              </a:rPr>
              <a:t>а</a:t>
            </a:r>
            <a:r>
              <a:rPr sz="2800" spc="0" dirty="0" smtClean="0">
                <a:latin typeface="Tahoma"/>
                <a:cs typeface="Tahoma"/>
              </a:rPr>
              <a:t>жд</a:t>
            </a:r>
            <a:r>
              <a:rPr sz="2800" spc="9" dirty="0" smtClean="0">
                <a:latin typeface="Tahoma"/>
                <a:cs typeface="Tahoma"/>
              </a:rPr>
              <a:t>а</a:t>
            </a:r>
            <a:r>
              <a:rPr sz="2800" spc="4" dirty="0" smtClean="0">
                <a:latin typeface="Tahoma"/>
                <a:cs typeface="Tahoma"/>
              </a:rPr>
              <a:t>н</a:t>
            </a:r>
            <a:r>
              <a:rPr sz="2800" spc="19" dirty="0" smtClean="0">
                <a:latin typeface="Tahoma"/>
                <a:cs typeface="Tahoma"/>
              </a:rPr>
              <a:t>с</a:t>
            </a:r>
            <a:r>
              <a:rPr sz="2800" spc="0" dirty="0" smtClean="0">
                <a:latin typeface="Tahoma"/>
                <a:cs typeface="Tahoma"/>
              </a:rPr>
              <a:t>ка</a:t>
            </a:r>
            <a:r>
              <a:rPr sz="2800" spc="-219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р</a:t>
            </a:r>
            <a:r>
              <a:rPr sz="2800" spc="4" dirty="0" smtClean="0">
                <a:latin typeface="Tahoma"/>
                <a:cs typeface="Tahoma"/>
              </a:rPr>
              <a:t>е</a:t>
            </a:r>
            <a:r>
              <a:rPr sz="2800" spc="25" dirty="0" smtClean="0">
                <a:latin typeface="Tahoma"/>
                <a:cs typeface="Tahoma"/>
              </a:rPr>
              <a:t>г</a:t>
            </a:r>
            <a:r>
              <a:rPr sz="2800" spc="0" dirty="0" smtClean="0">
                <a:latin typeface="Tahoma"/>
                <a:cs typeface="Tahoma"/>
              </a:rPr>
              <a:t>и</a:t>
            </a:r>
            <a:r>
              <a:rPr sz="2800" spc="19" dirty="0" smtClean="0">
                <a:latin typeface="Tahoma"/>
                <a:cs typeface="Tahoma"/>
              </a:rPr>
              <a:t>с</a:t>
            </a:r>
            <a:r>
              <a:rPr sz="2800" spc="4" dirty="0" smtClean="0">
                <a:latin typeface="Tahoma"/>
                <a:cs typeface="Tahoma"/>
              </a:rPr>
              <a:t>тр</a:t>
            </a:r>
            <a:r>
              <a:rPr sz="2800" spc="-4" dirty="0" smtClean="0">
                <a:latin typeface="Tahoma"/>
                <a:cs typeface="Tahoma"/>
              </a:rPr>
              <a:t>а</a:t>
            </a:r>
            <a:r>
              <a:rPr sz="2800" spc="0" dirty="0" smtClean="0">
                <a:latin typeface="Tahoma"/>
                <a:cs typeface="Tahoma"/>
              </a:rPr>
              <a:t>ц</a:t>
            </a:r>
            <a:r>
              <a:rPr sz="2800" spc="-4" dirty="0" smtClean="0">
                <a:latin typeface="Tahoma"/>
                <a:cs typeface="Tahoma"/>
              </a:rPr>
              <a:t>и</a:t>
            </a:r>
            <a:r>
              <a:rPr sz="2800" spc="0" dirty="0" smtClean="0">
                <a:latin typeface="Tahoma"/>
                <a:cs typeface="Tahoma"/>
              </a:rPr>
              <a:t>я</a:t>
            </a:r>
            <a:endParaRPr sz="2800">
              <a:latin typeface="Tahoma"/>
              <a:cs typeface="Tahoma"/>
            </a:endParaRPr>
          </a:p>
          <a:p>
            <a:pPr marL="12700" marR="53263">
              <a:lnSpc>
                <a:spcPts val="3360"/>
              </a:lnSpc>
              <a:spcBef>
                <a:spcPts val="18"/>
              </a:spcBef>
            </a:pPr>
            <a:r>
              <a:rPr sz="4200" spc="4" baseline="-1972" dirty="0" smtClean="0">
                <a:latin typeface="Tahoma"/>
                <a:cs typeface="Tahoma"/>
              </a:rPr>
              <a:t>з</a:t>
            </a:r>
            <a:r>
              <a:rPr sz="4200" spc="0" baseline="-1972" dirty="0" smtClean="0">
                <a:latin typeface="Tahoma"/>
                <a:cs typeface="Tahoma"/>
              </a:rPr>
              <a:t>д</a:t>
            </a:r>
            <a:r>
              <a:rPr sz="4200" spc="4" baseline="-1972" dirty="0" smtClean="0">
                <a:latin typeface="Tahoma"/>
                <a:cs typeface="Tahoma"/>
              </a:rPr>
              <a:t>р</a:t>
            </a:r>
            <a:r>
              <a:rPr sz="4200" spc="9" baseline="-1972" dirty="0" smtClean="0">
                <a:latin typeface="Tahoma"/>
                <a:cs typeface="Tahoma"/>
              </a:rPr>
              <a:t>а</a:t>
            </a:r>
            <a:r>
              <a:rPr sz="4200" spc="0" baseline="-1972" dirty="0" smtClean="0">
                <a:latin typeface="Tahoma"/>
                <a:cs typeface="Tahoma"/>
              </a:rPr>
              <a:t>в</a:t>
            </a:r>
            <a:r>
              <a:rPr sz="4200" spc="14" baseline="-1972" dirty="0" smtClean="0">
                <a:latin typeface="Tahoma"/>
                <a:cs typeface="Tahoma"/>
              </a:rPr>
              <a:t>е</a:t>
            </a:r>
            <a:r>
              <a:rPr sz="4200" spc="9" baseline="-1972" dirty="0" smtClean="0">
                <a:latin typeface="Tahoma"/>
                <a:cs typeface="Tahoma"/>
              </a:rPr>
              <a:t>т</a:t>
            </a:r>
            <a:r>
              <a:rPr sz="4200" spc="0" baseline="-1972" dirty="0" smtClean="0">
                <a:latin typeface="Tahoma"/>
                <a:cs typeface="Tahoma"/>
              </a:rPr>
              <a:t>о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50211" y="3227125"/>
            <a:ext cx="180244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65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650" spc="-25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r>
              <a:rPr sz="2800" spc="-4" dirty="0" smtClean="0">
                <a:latin typeface="Tahoma"/>
                <a:cs typeface="Tahoma"/>
              </a:rPr>
              <a:t>Н</a:t>
            </a:r>
            <a:r>
              <a:rPr sz="2800" spc="0" dirty="0" smtClean="0">
                <a:latin typeface="Tahoma"/>
                <a:cs typeface="Tahoma"/>
              </a:rPr>
              <a:t>ар</a:t>
            </a:r>
            <a:r>
              <a:rPr sz="2800" spc="9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дба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79011" y="3227125"/>
            <a:ext cx="548455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ahoma"/>
                <a:cs typeface="Tahoma"/>
              </a:rPr>
              <a:t>№</a:t>
            </a:r>
            <a:r>
              <a:rPr sz="2800" spc="-31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14</a:t>
            </a:r>
            <a:r>
              <a:rPr sz="2800" spc="-30" dirty="0" smtClean="0">
                <a:latin typeface="Tahoma"/>
                <a:cs typeface="Tahoma"/>
              </a:rPr>
              <a:t> </a:t>
            </a:r>
            <a:r>
              <a:rPr sz="2800" spc="4" dirty="0" smtClean="0">
                <a:latin typeface="Tahoma"/>
                <a:cs typeface="Tahoma"/>
              </a:rPr>
              <a:t>з</a:t>
            </a:r>
            <a:r>
              <a:rPr sz="2800" spc="0" dirty="0" smtClean="0">
                <a:latin typeface="Tahoma"/>
                <a:cs typeface="Tahoma"/>
              </a:rPr>
              <a:t>а</a:t>
            </a:r>
            <a:r>
              <a:rPr sz="2800" spc="-17" dirty="0" smtClean="0">
                <a:latin typeface="Tahoma"/>
                <a:cs typeface="Tahoma"/>
              </a:rPr>
              <a:t> </a:t>
            </a:r>
            <a:r>
              <a:rPr sz="2800" spc="9" dirty="0" smtClean="0">
                <a:latin typeface="Tahoma"/>
                <a:cs typeface="Tahoma"/>
              </a:rPr>
              <a:t>м</a:t>
            </a:r>
            <a:r>
              <a:rPr sz="2800" spc="4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д</a:t>
            </a:r>
            <a:r>
              <a:rPr sz="2800" spc="-4" dirty="0" smtClean="0">
                <a:latin typeface="Tahoma"/>
                <a:cs typeface="Tahoma"/>
              </a:rPr>
              <a:t>и</a:t>
            </a:r>
            <a:r>
              <a:rPr sz="2800" spc="0" dirty="0" smtClean="0">
                <a:latin typeface="Tahoma"/>
                <a:cs typeface="Tahoma"/>
              </a:rPr>
              <a:t>ц</a:t>
            </a:r>
            <a:r>
              <a:rPr sz="2800" spc="-4" dirty="0" smtClean="0">
                <a:latin typeface="Tahoma"/>
                <a:cs typeface="Tahoma"/>
              </a:rPr>
              <a:t>и</a:t>
            </a:r>
            <a:r>
              <a:rPr sz="2800" spc="14" dirty="0" smtClean="0">
                <a:latin typeface="Tahoma"/>
                <a:cs typeface="Tahoma"/>
              </a:rPr>
              <a:t>н</a:t>
            </a:r>
            <a:r>
              <a:rPr sz="2800" spc="19" dirty="0" smtClean="0">
                <a:latin typeface="Tahoma"/>
                <a:cs typeface="Tahoma"/>
              </a:rPr>
              <a:t>с</a:t>
            </a:r>
            <a:r>
              <a:rPr sz="2800" spc="0" dirty="0" smtClean="0">
                <a:latin typeface="Tahoma"/>
                <a:cs typeface="Tahoma"/>
              </a:rPr>
              <a:t>ки</a:t>
            </a:r>
            <a:r>
              <a:rPr sz="2800" spc="4" dirty="0" smtClean="0">
                <a:latin typeface="Tahoma"/>
                <a:cs typeface="Tahoma"/>
              </a:rPr>
              <a:t>т</a:t>
            </a:r>
            <a:r>
              <a:rPr sz="2800" spc="0" dirty="0" smtClean="0">
                <a:latin typeface="Tahoma"/>
                <a:cs typeface="Tahoma"/>
              </a:rPr>
              <a:t>е</a:t>
            </a:r>
            <a:r>
              <a:rPr sz="2800" spc="-306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к</a:t>
            </a:r>
            <a:r>
              <a:rPr sz="2800" spc="4" dirty="0" smtClean="0">
                <a:latin typeface="Tahoma"/>
                <a:cs typeface="Tahoma"/>
              </a:rPr>
              <a:t>р</a:t>
            </a:r>
            <a:r>
              <a:rPr sz="2800" spc="0" dirty="0" smtClean="0">
                <a:latin typeface="Tahoma"/>
                <a:cs typeface="Tahoma"/>
              </a:rPr>
              <a:t>и</a:t>
            </a:r>
            <a:r>
              <a:rPr sz="2800" spc="4" dirty="0" smtClean="0">
                <a:latin typeface="Tahoma"/>
                <a:cs typeface="Tahoma"/>
              </a:rPr>
              <a:t>те</a:t>
            </a:r>
            <a:r>
              <a:rPr sz="2800" spc="9" dirty="0" smtClean="0">
                <a:latin typeface="Tahoma"/>
                <a:cs typeface="Tahoma"/>
              </a:rPr>
              <a:t>ри</a:t>
            </a:r>
            <a:r>
              <a:rPr sz="2800" spc="0" dirty="0" smtClean="0">
                <a:latin typeface="Tahoma"/>
                <a:cs typeface="Tahoma"/>
              </a:rPr>
              <a:t>и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88271" y="3227125"/>
            <a:ext cx="115780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ahoma"/>
                <a:cs typeface="Tahoma"/>
              </a:rPr>
              <a:t>и</a:t>
            </a:r>
            <a:r>
              <a:rPr sz="2800" spc="-1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р</a:t>
            </a:r>
            <a:r>
              <a:rPr sz="2800" spc="9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да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93111" y="3566978"/>
            <a:ext cx="435283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ahoma"/>
                <a:cs typeface="Tahoma"/>
              </a:rPr>
              <a:t>на</a:t>
            </a:r>
            <a:r>
              <a:rPr sz="2800" spc="-30" dirty="0" smtClean="0">
                <a:latin typeface="Tahoma"/>
                <a:cs typeface="Tahoma"/>
              </a:rPr>
              <a:t> </a:t>
            </a:r>
            <a:r>
              <a:rPr sz="2800" spc="4" dirty="0" smtClean="0">
                <a:latin typeface="Tahoma"/>
                <a:cs typeface="Tahoma"/>
              </a:rPr>
              <a:t>у</a:t>
            </a:r>
            <a:r>
              <a:rPr sz="2800" spc="19" dirty="0" smtClean="0">
                <a:latin typeface="Tahoma"/>
                <a:cs typeface="Tahoma"/>
              </a:rPr>
              <a:t>с</a:t>
            </a:r>
            <a:r>
              <a:rPr sz="2800" spc="4" dirty="0" smtClean="0">
                <a:latin typeface="Tahoma"/>
                <a:cs typeface="Tahoma"/>
              </a:rPr>
              <a:t>т</a:t>
            </a:r>
            <a:r>
              <a:rPr sz="2800" spc="-4" dirty="0" smtClean="0">
                <a:latin typeface="Tahoma"/>
                <a:cs typeface="Tahoma"/>
              </a:rPr>
              <a:t>а</a:t>
            </a:r>
            <a:r>
              <a:rPr sz="2800" spc="0" dirty="0" smtClean="0">
                <a:latin typeface="Tahoma"/>
                <a:cs typeface="Tahoma"/>
              </a:rPr>
              <a:t>н</a:t>
            </a:r>
            <a:r>
              <a:rPr sz="2800" spc="9" dirty="0" smtClean="0">
                <a:latin typeface="Tahoma"/>
                <a:cs typeface="Tahoma"/>
              </a:rPr>
              <a:t>о</a:t>
            </a:r>
            <a:r>
              <a:rPr sz="2800" spc="0" dirty="0" smtClean="0">
                <a:latin typeface="Tahoma"/>
                <a:cs typeface="Tahoma"/>
              </a:rPr>
              <a:t>вяв</a:t>
            </a:r>
            <a:r>
              <a:rPr sz="2800" spc="-4" dirty="0" smtClean="0">
                <a:latin typeface="Tahoma"/>
                <a:cs typeface="Tahoma"/>
              </a:rPr>
              <a:t>а</a:t>
            </a:r>
            <a:r>
              <a:rPr sz="2800" spc="0" dirty="0" smtClean="0">
                <a:latin typeface="Tahoma"/>
                <a:cs typeface="Tahoma"/>
              </a:rPr>
              <a:t>не</a:t>
            </a:r>
            <a:r>
              <a:rPr sz="2800" spc="-224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на</a:t>
            </a:r>
            <a:r>
              <a:rPr sz="2800" spc="-15" dirty="0" smtClean="0">
                <a:latin typeface="Tahoma"/>
                <a:cs typeface="Tahoma"/>
              </a:rPr>
              <a:t> </a:t>
            </a:r>
            <a:r>
              <a:rPr sz="2800" spc="4" dirty="0" smtClean="0">
                <a:latin typeface="Tahoma"/>
                <a:cs typeface="Tahoma"/>
              </a:rPr>
              <a:t>см</a:t>
            </a:r>
            <a:r>
              <a:rPr sz="2800" spc="-4" dirty="0" smtClean="0">
                <a:latin typeface="Tahoma"/>
                <a:cs typeface="Tahoma"/>
              </a:rPr>
              <a:t>ъ</a:t>
            </a:r>
            <a:r>
              <a:rPr sz="2800" spc="4" dirty="0" smtClean="0">
                <a:latin typeface="Tahoma"/>
                <a:cs typeface="Tahoma"/>
              </a:rPr>
              <a:t>р</a:t>
            </a:r>
            <a:r>
              <a:rPr sz="2800" spc="0" dirty="0" smtClean="0">
                <a:latin typeface="Tahoma"/>
                <a:cs typeface="Tahoma"/>
              </a:rPr>
              <a:t>т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50211" y="3992173"/>
            <a:ext cx="8751009" cy="1486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1683">
              <a:lnSpc>
                <a:spcPts val="2995"/>
              </a:lnSpc>
              <a:spcBef>
                <a:spcPts val="149"/>
              </a:spcBef>
            </a:pPr>
            <a:r>
              <a:rPr sz="165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65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  </a:t>
            </a:r>
            <a:r>
              <a:rPr sz="1650" spc="227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ahoma"/>
                <a:cs typeface="Tahoma"/>
              </a:rPr>
              <a:t>Н</a:t>
            </a:r>
            <a:r>
              <a:rPr sz="2800" spc="0" dirty="0" smtClean="0">
                <a:latin typeface="Tahoma"/>
                <a:cs typeface="Tahoma"/>
              </a:rPr>
              <a:t>ар</a:t>
            </a:r>
            <a:r>
              <a:rPr sz="2800" spc="9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дба</a:t>
            </a:r>
            <a:r>
              <a:rPr sz="2800" spc="-194" dirty="0" smtClean="0">
                <a:latin typeface="Tahoma"/>
                <a:cs typeface="Tahoma"/>
              </a:rPr>
              <a:t> </a:t>
            </a:r>
            <a:r>
              <a:rPr sz="2800" spc="4" dirty="0" smtClean="0">
                <a:latin typeface="Tahoma"/>
                <a:cs typeface="Tahoma"/>
              </a:rPr>
              <a:t>N</a:t>
            </a:r>
            <a:r>
              <a:rPr sz="2800" spc="0" dirty="0" smtClean="0">
                <a:latin typeface="Tahoma"/>
                <a:cs typeface="Tahoma"/>
              </a:rPr>
              <a:t>o</a:t>
            </a:r>
            <a:r>
              <a:rPr sz="2800" spc="-23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42</a:t>
            </a:r>
            <a:r>
              <a:rPr sz="2800" spc="-30" dirty="0" smtClean="0">
                <a:latin typeface="Tahoma"/>
                <a:cs typeface="Tahoma"/>
              </a:rPr>
              <a:t> </a:t>
            </a:r>
            <a:r>
              <a:rPr sz="2800" spc="19" dirty="0" smtClean="0">
                <a:latin typeface="Tahoma"/>
                <a:cs typeface="Tahoma"/>
              </a:rPr>
              <a:t>з</a:t>
            </a:r>
            <a:r>
              <a:rPr sz="2800" spc="0" dirty="0" smtClean="0">
                <a:latin typeface="Tahoma"/>
                <a:cs typeface="Tahoma"/>
              </a:rPr>
              <a:t>а</a:t>
            </a:r>
            <a:r>
              <a:rPr sz="2800" spc="-27" dirty="0" smtClean="0">
                <a:latin typeface="Tahoma"/>
                <a:cs typeface="Tahoma"/>
              </a:rPr>
              <a:t> </a:t>
            </a:r>
            <a:r>
              <a:rPr sz="2800" spc="4" dirty="0" smtClean="0">
                <a:latin typeface="Tahoma"/>
                <a:cs typeface="Tahoma"/>
              </a:rPr>
              <a:t>в</a:t>
            </a:r>
            <a:r>
              <a:rPr sz="2800" spc="-4" dirty="0" smtClean="0">
                <a:latin typeface="Tahoma"/>
                <a:cs typeface="Tahoma"/>
              </a:rPr>
              <a:t>ъ</a:t>
            </a:r>
            <a:r>
              <a:rPr sz="2800" spc="9" dirty="0" smtClean="0">
                <a:latin typeface="Tahoma"/>
                <a:cs typeface="Tahoma"/>
              </a:rPr>
              <a:t>в</a:t>
            </a:r>
            <a:r>
              <a:rPr sz="2800" spc="4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ж</a:t>
            </a:r>
            <a:r>
              <a:rPr sz="2800" spc="9" dirty="0" smtClean="0">
                <a:latin typeface="Tahoma"/>
                <a:cs typeface="Tahoma"/>
              </a:rPr>
              <a:t>д</a:t>
            </a:r>
            <a:r>
              <a:rPr sz="2800" spc="-4" dirty="0" smtClean="0">
                <a:latin typeface="Tahoma"/>
                <a:cs typeface="Tahoma"/>
              </a:rPr>
              <a:t>а</a:t>
            </a:r>
            <a:r>
              <a:rPr sz="2800" spc="0" dirty="0" smtClean="0">
                <a:latin typeface="Tahoma"/>
                <a:cs typeface="Tahoma"/>
              </a:rPr>
              <a:t>не</a:t>
            </a:r>
            <a:r>
              <a:rPr sz="2800" spc="-241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на</a:t>
            </a:r>
            <a:r>
              <a:rPr sz="2800" spc="-15" dirty="0" smtClean="0">
                <a:latin typeface="Tahoma"/>
                <a:cs typeface="Tahoma"/>
              </a:rPr>
              <a:t> </a:t>
            </a:r>
            <a:r>
              <a:rPr sz="2800" spc="4" dirty="0" smtClean="0">
                <a:latin typeface="Tahoma"/>
                <a:cs typeface="Tahoma"/>
              </a:rPr>
              <a:t>М</a:t>
            </a:r>
            <a:r>
              <a:rPr sz="2800" spc="-4" dirty="0" smtClean="0">
                <a:latin typeface="Tahoma"/>
                <a:cs typeface="Tahoma"/>
              </a:rPr>
              <a:t>КБ</a:t>
            </a:r>
            <a:r>
              <a:rPr sz="2800" spc="0" dirty="0" smtClean="0">
                <a:latin typeface="Tahoma"/>
                <a:cs typeface="Tahoma"/>
              </a:rPr>
              <a:t>–10</a:t>
            </a:r>
            <a:r>
              <a:rPr sz="2800" spc="-120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р</a:t>
            </a:r>
            <a:r>
              <a:rPr sz="2800" spc="19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ви</a:t>
            </a:r>
            <a:r>
              <a:rPr sz="2800" spc="4" dirty="0" smtClean="0">
                <a:latin typeface="Tahoma"/>
                <a:cs typeface="Tahoma"/>
              </a:rPr>
              <a:t>з</a:t>
            </a:r>
            <a:r>
              <a:rPr sz="2800" spc="-4" dirty="0" smtClean="0">
                <a:latin typeface="Tahoma"/>
                <a:cs typeface="Tahoma"/>
              </a:rPr>
              <a:t>и</a:t>
            </a:r>
            <a:r>
              <a:rPr sz="2800" spc="0" dirty="0" smtClean="0">
                <a:latin typeface="Tahoma"/>
                <a:cs typeface="Tahoma"/>
              </a:rPr>
              <a:t>я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ts val="3379"/>
              </a:lnSpc>
              <a:spcBef>
                <a:spcPts val="413"/>
              </a:spcBef>
            </a:pPr>
            <a:r>
              <a:rPr sz="165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650" spc="-25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r>
              <a:rPr sz="2800" spc="-4" dirty="0" smtClean="0">
                <a:latin typeface="Tahoma"/>
                <a:cs typeface="Tahoma"/>
              </a:rPr>
              <a:t>Н</a:t>
            </a:r>
            <a:r>
              <a:rPr sz="2800" spc="0" dirty="0" smtClean="0">
                <a:latin typeface="Tahoma"/>
                <a:cs typeface="Tahoma"/>
              </a:rPr>
              <a:t>ар</a:t>
            </a:r>
            <a:r>
              <a:rPr sz="2800" spc="9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дба</a:t>
            </a:r>
            <a:r>
              <a:rPr sz="2800" spc="-154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№</a:t>
            </a:r>
            <a:r>
              <a:rPr sz="2800" spc="-31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23</a:t>
            </a:r>
            <a:r>
              <a:rPr sz="2800" spc="-30" dirty="0" smtClean="0">
                <a:latin typeface="Tahoma"/>
                <a:cs typeface="Tahoma"/>
              </a:rPr>
              <a:t> </a:t>
            </a:r>
            <a:r>
              <a:rPr sz="2800" spc="4" dirty="0" smtClean="0">
                <a:latin typeface="Tahoma"/>
                <a:cs typeface="Tahoma"/>
              </a:rPr>
              <a:t>з</a:t>
            </a:r>
            <a:r>
              <a:rPr sz="2800" spc="0" dirty="0" smtClean="0">
                <a:latin typeface="Tahoma"/>
                <a:cs typeface="Tahoma"/>
              </a:rPr>
              <a:t>а</a:t>
            </a:r>
            <a:r>
              <a:rPr sz="2800" spc="-12" dirty="0" smtClean="0">
                <a:latin typeface="Tahoma"/>
                <a:cs typeface="Tahoma"/>
              </a:rPr>
              <a:t> </a:t>
            </a:r>
            <a:r>
              <a:rPr sz="2800" spc="4" dirty="0" smtClean="0">
                <a:latin typeface="Tahoma"/>
                <a:cs typeface="Tahoma"/>
              </a:rPr>
              <a:t>с</a:t>
            </a:r>
            <a:r>
              <a:rPr sz="2800" spc="-4" dirty="0" smtClean="0">
                <a:latin typeface="Tahoma"/>
                <a:cs typeface="Tahoma"/>
              </a:rPr>
              <a:t>ъ</a:t>
            </a:r>
            <a:r>
              <a:rPr sz="2800" spc="0" dirty="0" smtClean="0">
                <a:latin typeface="Tahoma"/>
                <a:cs typeface="Tahoma"/>
              </a:rPr>
              <a:t>д</a:t>
            </a:r>
            <a:r>
              <a:rPr sz="2800" spc="4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бн</a:t>
            </a:r>
            <a:r>
              <a:rPr sz="2800" spc="19" dirty="0" smtClean="0">
                <a:latin typeface="Tahoma"/>
                <a:cs typeface="Tahoma"/>
              </a:rPr>
              <a:t>о</a:t>
            </a:r>
            <a:r>
              <a:rPr sz="2800" spc="4" dirty="0" smtClean="0">
                <a:latin typeface="Tahoma"/>
                <a:cs typeface="Tahoma"/>
              </a:rPr>
              <a:t>ме</a:t>
            </a:r>
            <a:r>
              <a:rPr sz="2800" spc="0" dirty="0" smtClean="0">
                <a:latin typeface="Tahoma"/>
                <a:cs typeface="Tahoma"/>
              </a:rPr>
              <a:t>д</a:t>
            </a:r>
            <a:r>
              <a:rPr sz="2800" spc="-4" dirty="0" smtClean="0">
                <a:latin typeface="Tahoma"/>
                <a:cs typeface="Tahoma"/>
              </a:rPr>
              <a:t>и</a:t>
            </a:r>
            <a:r>
              <a:rPr sz="2800" spc="0" dirty="0" smtClean="0">
                <a:latin typeface="Tahoma"/>
                <a:cs typeface="Tahoma"/>
              </a:rPr>
              <a:t>ц</a:t>
            </a:r>
            <a:r>
              <a:rPr sz="2800" spc="-4" dirty="0" smtClean="0">
                <a:latin typeface="Tahoma"/>
                <a:cs typeface="Tahoma"/>
              </a:rPr>
              <a:t>и</a:t>
            </a:r>
            <a:r>
              <a:rPr sz="2800" spc="14" dirty="0" smtClean="0">
                <a:latin typeface="Tahoma"/>
                <a:cs typeface="Tahoma"/>
              </a:rPr>
              <a:t>н</a:t>
            </a:r>
            <a:r>
              <a:rPr sz="2800" spc="19" dirty="0" smtClean="0">
                <a:latin typeface="Tahoma"/>
                <a:cs typeface="Tahoma"/>
              </a:rPr>
              <a:t>с</a:t>
            </a:r>
            <a:r>
              <a:rPr sz="2800" spc="0" dirty="0" smtClean="0">
                <a:latin typeface="Tahoma"/>
                <a:cs typeface="Tahoma"/>
              </a:rPr>
              <a:t>ки</a:t>
            </a:r>
            <a:r>
              <a:rPr sz="2800" spc="4" dirty="0" smtClean="0">
                <a:latin typeface="Tahoma"/>
                <a:cs typeface="Tahoma"/>
              </a:rPr>
              <a:t>т</a:t>
            </a:r>
            <a:r>
              <a:rPr sz="2800" spc="9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, </a:t>
            </a:r>
            <a:endParaRPr sz="2800">
              <a:latin typeface="Tahoma"/>
              <a:cs typeface="Tahoma"/>
            </a:endParaRPr>
          </a:p>
          <a:p>
            <a:pPr marL="355600">
              <a:lnSpc>
                <a:spcPts val="3379"/>
              </a:lnSpc>
            </a:pPr>
            <a:r>
              <a:rPr sz="2800" spc="4" dirty="0" smtClean="0">
                <a:latin typeface="Tahoma"/>
                <a:cs typeface="Tahoma"/>
              </a:rPr>
              <a:t>с</a:t>
            </a:r>
            <a:r>
              <a:rPr sz="2800" spc="-4" dirty="0" smtClean="0">
                <a:latin typeface="Tahoma"/>
                <a:cs typeface="Tahoma"/>
              </a:rPr>
              <a:t>ъ</a:t>
            </a:r>
            <a:r>
              <a:rPr sz="2800" spc="0" dirty="0" smtClean="0">
                <a:latin typeface="Tahoma"/>
                <a:cs typeface="Tahoma"/>
              </a:rPr>
              <a:t>д</a:t>
            </a:r>
            <a:r>
              <a:rPr sz="2800" spc="4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бн</a:t>
            </a:r>
            <a:r>
              <a:rPr sz="2800" spc="9" dirty="0" smtClean="0">
                <a:latin typeface="Tahoma"/>
                <a:cs typeface="Tahoma"/>
              </a:rPr>
              <a:t>оп</a:t>
            </a:r>
            <a:r>
              <a:rPr sz="2800" spc="4" dirty="0" smtClean="0">
                <a:latin typeface="Tahoma"/>
                <a:cs typeface="Tahoma"/>
              </a:rPr>
              <a:t>с</a:t>
            </a:r>
            <a:r>
              <a:rPr sz="2800" spc="-4" dirty="0" smtClean="0">
                <a:latin typeface="Tahoma"/>
                <a:cs typeface="Tahoma"/>
              </a:rPr>
              <a:t>ихи</a:t>
            </a:r>
            <a:r>
              <a:rPr sz="2800" spc="0" dirty="0" smtClean="0">
                <a:latin typeface="Tahoma"/>
                <a:cs typeface="Tahoma"/>
              </a:rPr>
              <a:t>а</a:t>
            </a:r>
            <a:r>
              <a:rPr sz="2800" spc="4" dirty="0" smtClean="0">
                <a:latin typeface="Tahoma"/>
                <a:cs typeface="Tahoma"/>
              </a:rPr>
              <a:t>тр</a:t>
            </a:r>
            <a:r>
              <a:rPr sz="2800" spc="9" dirty="0" smtClean="0">
                <a:latin typeface="Tahoma"/>
                <a:cs typeface="Tahoma"/>
              </a:rPr>
              <a:t>ич</a:t>
            </a:r>
            <a:r>
              <a:rPr sz="2800" spc="0" dirty="0" smtClean="0">
                <a:latin typeface="Tahoma"/>
                <a:cs typeface="Tahoma"/>
              </a:rPr>
              <a:t>ни</a:t>
            </a:r>
            <a:r>
              <a:rPr sz="2800" spc="4" dirty="0" smtClean="0">
                <a:latin typeface="Tahoma"/>
                <a:cs typeface="Tahoma"/>
              </a:rPr>
              <a:t>т</a:t>
            </a:r>
            <a:r>
              <a:rPr sz="2800" spc="0" dirty="0" smtClean="0">
                <a:latin typeface="Tahoma"/>
                <a:cs typeface="Tahoma"/>
              </a:rPr>
              <a:t>е</a:t>
            </a:r>
            <a:r>
              <a:rPr sz="2800" spc="-200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и</a:t>
            </a:r>
            <a:r>
              <a:rPr sz="2800" spc="-15" dirty="0" smtClean="0">
                <a:latin typeface="Tahoma"/>
                <a:cs typeface="Tahoma"/>
              </a:rPr>
              <a:t> </a:t>
            </a:r>
            <a:r>
              <a:rPr sz="2800" spc="19" dirty="0" smtClean="0">
                <a:latin typeface="Tahoma"/>
                <a:cs typeface="Tahoma"/>
              </a:rPr>
              <a:t>с</a:t>
            </a:r>
            <a:r>
              <a:rPr sz="2800" spc="-4" dirty="0" smtClean="0">
                <a:latin typeface="Tahoma"/>
                <a:cs typeface="Tahoma"/>
              </a:rPr>
              <a:t>ъ</a:t>
            </a:r>
            <a:r>
              <a:rPr sz="2800" spc="0" dirty="0" smtClean="0">
                <a:latin typeface="Tahoma"/>
                <a:cs typeface="Tahoma"/>
              </a:rPr>
              <a:t>д</a:t>
            </a:r>
            <a:r>
              <a:rPr sz="2800" spc="4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бн</a:t>
            </a:r>
            <a:r>
              <a:rPr sz="2800" spc="9" dirty="0" smtClean="0">
                <a:latin typeface="Tahoma"/>
                <a:cs typeface="Tahoma"/>
              </a:rPr>
              <a:t>о</a:t>
            </a:r>
            <a:r>
              <a:rPr sz="2800" spc="0" dirty="0" smtClean="0">
                <a:latin typeface="Tahoma"/>
                <a:cs typeface="Tahoma"/>
              </a:rPr>
              <a:t>п</a:t>
            </a:r>
            <a:r>
              <a:rPr sz="2800" spc="19" dirty="0" smtClean="0">
                <a:latin typeface="Tahoma"/>
                <a:cs typeface="Tahoma"/>
              </a:rPr>
              <a:t>с</a:t>
            </a:r>
            <a:r>
              <a:rPr sz="2800" spc="-4" dirty="0" smtClean="0">
                <a:latin typeface="Tahoma"/>
                <a:cs typeface="Tahoma"/>
              </a:rPr>
              <a:t>их</a:t>
            </a:r>
            <a:r>
              <a:rPr sz="2800" spc="9" dirty="0" smtClean="0">
                <a:latin typeface="Tahoma"/>
                <a:cs typeface="Tahoma"/>
              </a:rPr>
              <a:t>о</a:t>
            </a:r>
            <a:r>
              <a:rPr sz="2800" spc="-4" dirty="0" smtClean="0">
                <a:latin typeface="Tahoma"/>
                <a:cs typeface="Tahoma"/>
              </a:rPr>
              <a:t>л</a:t>
            </a:r>
            <a:r>
              <a:rPr sz="2800" spc="4" dirty="0" smtClean="0">
                <a:latin typeface="Tahoma"/>
                <a:cs typeface="Tahoma"/>
              </a:rPr>
              <a:t>ог</a:t>
            </a:r>
            <a:r>
              <a:rPr sz="2800" spc="0" dirty="0" smtClean="0">
                <a:latin typeface="Tahoma"/>
                <a:cs typeface="Tahoma"/>
              </a:rPr>
              <a:t>и</a:t>
            </a:r>
            <a:r>
              <a:rPr sz="2800" spc="19" dirty="0" smtClean="0">
                <a:latin typeface="Tahoma"/>
                <a:cs typeface="Tahoma"/>
              </a:rPr>
              <a:t>ч</a:t>
            </a:r>
            <a:r>
              <a:rPr sz="2800" spc="0" dirty="0" smtClean="0">
                <a:latin typeface="Tahoma"/>
                <a:cs typeface="Tahoma"/>
              </a:rPr>
              <a:t>ни</a:t>
            </a:r>
            <a:r>
              <a:rPr sz="2800" spc="4" dirty="0" smtClean="0">
                <a:latin typeface="Tahoma"/>
                <a:cs typeface="Tahoma"/>
              </a:rPr>
              <a:t>т</a:t>
            </a:r>
            <a:r>
              <a:rPr sz="2800" spc="0" dirty="0" smtClean="0">
                <a:latin typeface="Tahoma"/>
                <a:cs typeface="Tahoma"/>
              </a:rPr>
              <a:t>е </a:t>
            </a:r>
            <a:endParaRPr sz="2800">
              <a:latin typeface="Tahoma"/>
              <a:cs typeface="Tahoma"/>
            </a:endParaRPr>
          </a:p>
          <a:p>
            <a:pPr marL="355600">
              <a:lnSpc>
                <a:spcPts val="3379"/>
              </a:lnSpc>
            </a:pPr>
            <a:r>
              <a:rPr sz="2800" spc="4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к</a:t>
            </a:r>
            <a:r>
              <a:rPr sz="2800" spc="19" dirty="0" smtClean="0">
                <a:latin typeface="Tahoma"/>
                <a:cs typeface="Tahoma"/>
              </a:rPr>
              <a:t>с</a:t>
            </a:r>
            <a:r>
              <a:rPr sz="2800" spc="0" dirty="0" smtClean="0">
                <a:latin typeface="Tahoma"/>
                <a:cs typeface="Tahoma"/>
              </a:rPr>
              <a:t>п</a:t>
            </a:r>
            <a:r>
              <a:rPr sz="2800" spc="4" dirty="0" smtClean="0">
                <a:latin typeface="Tahoma"/>
                <a:cs typeface="Tahoma"/>
              </a:rPr>
              <a:t>е</a:t>
            </a:r>
            <a:r>
              <a:rPr sz="2800" spc="0" dirty="0" smtClean="0">
                <a:latin typeface="Tahoma"/>
                <a:cs typeface="Tahoma"/>
              </a:rPr>
              <a:t>р</a:t>
            </a:r>
            <a:r>
              <a:rPr sz="2800" spc="9" dirty="0" smtClean="0">
                <a:latin typeface="Tahoma"/>
                <a:cs typeface="Tahoma"/>
              </a:rPr>
              <a:t>ти</a:t>
            </a:r>
            <a:r>
              <a:rPr sz="2800" spc="4" dirty="0" smtClean="0">
                <a:latin typeface="Tahoma"/>
                <a:cs typeface="Tahoma"/>
              </a:rPr>
              <a:t>з</a:t>
            </a:r>
            <a:r>
              <a:rPr sz="2800" spc="0" dirty="0" smtClean="0">
                <a:latin typeface="Tahoma"/>
                <a:cs typeface="Tahoma"/>
              </a:rPr>
              <a:t>и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65959" y="1341119"/>
            <a:ext cx="359219" cy="5021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325179" y="1341119"/>
            <a:ext cx="184848" cy="5021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965959" y="1843277"/>
            <a:ext cx="123443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089403" y="1843277"/>
            <a:ext cx="235775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325179" y="1843277"/>
            <a:ext cx="184848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1674875" y="1798319"/>
            <a:ext cx="562355" cy="42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65959" y="1623059"/>
            <a:ext cx="342899" cy="272795"/>
          </a:xfrm>
          <a:custGeom>
            <a:avLst/>
            <a:gdLst/>
            <a:ahLst/>
            <a:cxnLst/>
            <a:rect l="l" t="t" r="r" b="b"/>
            <a:pathLst>
              <a:path w="342899" h="272795">
                <a:moveTo>
                  <a:pt x="0" y="272795"/>
                </a:moveTo>
                <a:lnTo>
                  <a:pt x="342899" y="272795"/>
                </a:lnTo>
                <a:lnTo>
                  <a:pt x="342899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26385" y="1341119"/>
            <a:ext cx="0" cy="106679"/>
          </a:xfrm>
          <a:custGeom>
            <a:avLst/>
            <a:gdLst/>
            <a:ahLst/>
            <a:cxnLst/>
            <a:rect l="l" t="t" r="r" b="b"/>
            <a:pathLst>
              <a:path h="106679">
                <a:moveTo>
                  <a:pt x="0" y="0"/>
                </a:moveTo>
                <a:lnTo>
                  <a:pt x="0" y="106679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65959" y="1449323"/>
            <a:ext cx="342899" cy="173736"/>
          </a:xfrm>
          <a:custGeom>
            <a:avLst/>
            <a:gdLst/>
            <a:ahLst/>
            <a:cxnLst/>
            <a:rect l="l" t="t" r="r" b="b"/>
            <a:pathLst>
              <a:path w="342899" h="173736">
                <a:moveTo>
                  <a:pt x="342899" y="0"/>
                </a:moveTo>
                <a:lnTo>
                  <a:pt x="0" y="0"/>
                </a:lnTo>
                <a:lnTo>
                  <a:pt x="0" y="173736"/>
                </a:lnTo>
                <a:lnTo>
                  <a:pt x="342899" y="173736"/>
                </a:lnTo>
                <a:lnTo>
                  <a:pt x="342899" y="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26385" y="1449323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089403" y="2071115"/>
            <a:ext cx="219456" cy="272796"/>
          </a:xfrm>
          <a:custGeom>
            <a:avLst/>
            <a:gdLst/>
            <a:ahLst/>
            <a:cxnLst/>
            <a:rect l="l" t="t" r="r" b="b"/>
            <a:pathLst>
              <a:path w="219456" h="272796">
                <a:moveTo>
                  <a:pt x="0" y="272796"/>
                </a:moveTo>
                <a:lnTo>
                  <a:pt x="219456" y="272796"/>
                </a:lnTo>
                <a:lnTo>
                  <a:pt x="219456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89403" y="1897379"/>
            <a:ext cx="219456" cy="173736"/>
          </a:xfrm>
          <a:custGeom>
            <a:avLst/>
            <a:gdLst/>
            <a:ahLst/>
            <a:cxnLst/>
            <a:rect l="l" t="t" r="r" b="b"/>
            <a:pathLst>
              <a:path w="219456" h="173736">
                <a:moveTo>
                  <a:pt x="219456" y="0"/>
                </a:moveTo>
                <a:lnTo>
                  <a:pt x="0" y="0"/>
                </a:lnTo>
                <a:lnTo>
                  <a:pt x="0" y="173736"/>
                </a:lnTo>
                <a:lnTo>
                  <a:pt x="219456" y="173736"/>
                </a:lnTo>
                <a:lnTo>
                  <a:pt x="219456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342387" y="2071115"/>
            <a:ext cx="167639" cy="272796"/>
          </a:xfrm>
          <a:custGeom>
            <a:avLst/>
            <a:gdLst/>
            <a:ahLst/>
            <a:cxnLst/>
            <a:rect l="l" t="t" r="r" b="b"/>
            <a:pathLst>
              <a:path w="167639" h="272796">
                <a:moveTo>
                  <a:pt x="0" y="272796"/>
                </a:moveTo>
                <a:lnTo>
                  <a:pt x="167639" y="272796"/>
                </a:lnTo>
                <a:lnTo>
                  <a:pt x="167639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342387" y="1897379"/>
            <a:ext cx="167639" cy="173736"/>
          </a:xfrm>
          <a:custGeom>
            <a:avLst/>
            <a:gdLst/>
            <a:ahLst/>
            <a:cxnLst/>
            <a:rect l="l" t="t" r="r" b="b"/>
            <a:pathLst>
              <a:path w="167639" h="173736">
                <a:moveTo>
                  <a:pt x="167639" y="0"/>
                </a:moveTo>
                <a:lnTo>
                  <a:pt x="0" y="0"/>
                </a:lnTo>
                <a:lnTo>
                  <a:pt x="0" y="173736"/>
                </a:lnTo>
                <a:lnTo>
                  <a:pt x="167639" y="173736"/>
                </a:lnTo>
                <a:lnTo>
                  <a:pt x="167639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326385" y="1897379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777744" y="833092"/>
            <a:ext cx="1452727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-14" dirty="0" smtClean="0">
                <a:solidFill>
                  <a:srgbClr val="313397"/>
                </a:solidFill>
                <a:latin typeface="Tahoma"/>
                <a:cs typeface="Tahoma"/>
              </a:rPr>
              <a:t>З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14" dirty="0" smtClean="0">
                <a:solidFill>
                  <a:srgbClr val="313397"/>
                </a:solidFill>
                <a:latin typeface="Tahoma"/>
                <a:cs typeface="Tahoma"/>
              </a:rPr>
              <a:t>к</a:t>
            </a:r>
            <a:r>
              <a:rPr sz="4000" spc="9" dirty="0" smtClean="0">
                <a:solidFill>
                  <a:srgbClr val="313397"/>
                </a:solidFill>
                <a:latin typeface="Tahoma"/>
                <a:cs typeface="Tahoma"/>
              </a:rPr>
              <a:t>о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84979" y="833092"/>
            <a:ext cx="597563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-14" dirty="0" smtClean="0">
                <a:solidFill>
                  <a:srgbClr val="313397"/>
                </a:solidFill>
                <a:latin typeface="Tahoma"/>
                <a:cs typeface="Tahoma"/>
              </a:rPr>
              <a:t>з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41823" y="833092"/>
            <a:ext cx="3322475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гр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ж</a:t>
            </a:r>
            <a:r>
              <a:rPr sz="4000" spc="14" dirty="0" smtClean="0">
                <a:solidFill>
                  <a:srgbClr val="313397"/>
                </a:solidFill>
                <a:latin typeface="Tahoma"/>
                <a:cs typeface="Tahoma"/>
              </a:rPr>
              <a:t>д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-14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к</a:t>
            </a:r>
            <a:r>
              <a:rPr sz="4000" spc="19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та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77744" y="1447264"/>
            <a:ext cx="715830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рег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4000" spc="19" dirty="0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4000" spc="-39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р</a:t>
            </a:r>
            <a:r>
              <a:rPr sz="4000" spc="19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ц</a:t>
            </a:r>
            <a:r>
              <a:rPr sz="4000" spc="4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4000" spc="0" dirty="0" smtClean="0">
                <a:solidFill>
                  <a:srgbClr val="313397"/>
                </a:solidFill>
                <a:latin typeface="Tahoma"/>
                <a:cs typeface="Tahoma"/>
              </a:rPr>
              <a:t>я</a:t>
            </a:r>
            <a:r>
              <a:rPr sz="4000" spc="1019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000" spc="0" baseline="-1380" dirty="0" smtClean="0">
                <a:solidFill>
                  <a:srgbClr val="313397"/>
                </a:solidFill>
                <a:latin typeface="Tahoma"/>
                <a:cs typeface="Tahoma"/>
              </a:rPr>
              <a:t>Обн.</a:t>
            </a:r>
            <a:r>
              <a:rPr sz="3000" spc="-14" baseline="-1380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000" spc="0" baseline="-1380" dirty="0" smtClean="0">
                <a:solidFill>
                  <a:srgbClr val="313397"/>
                </a:solidFill>
                <a:latin typeface="Tahoma"/>
                <a:cs typeface="Tahoma"/>
              </a:rPr>
              <a:t>Д</a:t>
            </a:r>
            <a:r>
              <a:rPr sz="3000" spc="-4" baseline="-1380" dirty="0" smtClean="0">
                <a:solidFill>
                  <a:srgbClr val="313397"/>
                </a:solidFill>
                <a:latin typeface="Tahoma"/>
                <a:cs typeface="Tahoma"/>
              </a:rPr>
              <a:t>В</a:t>
            </a:r>
            <a:r>
              <a:rPr sz="3000" spc="0" baseline="-1380" dirty="0" smtClean="0">
                <a:solidFill>
                  <a:srgbClr val="313397"/>
                </a:solidFill>
                <a:latin typeface="Tahoma"/>
                <a:cs typeface="Tahoma"/>
              </a:rPr>
              <a:t>.</a:t>
            </a:r>
            <a:r>
              <a:rPr sz="3000" spc="-14" baseline="-1380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000" spc="4" baseline="-1380" dirty="0" smtClean="0">
                <a:solidFill>
                  <a:srgbClr val="313397"/>
                </a:solidFill>
                <a:latin typeface="Tahoma"/>
                <a:cs typeface="Tahoma"/>
              </a:rPr>
              <a:t>б</a:t>
            </a:r>
            <a:r>
              <a:rPr sz="3000" spc="0" baseline="-1380" dirty="0" smtClean="0">
                <a:solidFill>
                  <a:srgbClr val="313397"/>
                </a:solidFill>
                <a:latin typeface="Tahoma"/>
                <a:cs typeface="Tahoma"/>
              </a:rPr>
              <a:t>р</a:t>
            </a:r>
            <a:r>
              <a:rPr sz="3000" spc="4" baseline="-1380" dirty="0" smtClean="0">
                <a:solidFill>
                  <a:srgbClr val="313397"/>
                </a:solidFill>
                <a:latin typeface="Tahoma"/>
                <a:cs typeface="Tahoma"/>
              </a:rPr>
              <a:t>.</a:t>
            </a:r>
            <a:r>
              <a:rPr sz="3000" spc="0" baseline="-1380" dirty="0" smtClean="0">
                <a:solidFill>
                  <a:srgbClr val="313397"/>
                </a:solidFill>
                <a:latin typeface="Tahoma"/>
                <a:cs typeface="Tahoma"/>
              </a:rPr>
              <a:t>67</a:t>
            </a:r>
            <a:r>
              <a:rPr sz="3000" spc="-34" baseline="-1380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000" spc="4" baseline="-1380" dirty="0" smtClean="0">
                <a:solidFill>
                  <a:srgbClr val="313397"/>
                </a:solidFill>
                <a:latin typeface="Tahoma"/>
                <a:cs typeface="Tahoma"/>
              </a:rPr>
              <a:t>о</a:t>
            </a:r>
            <a:r>
              <a:rPr sz="3000" spc="0" baseline="-1380" dirty="0" smtClean="0">
                <a:solidFill>
                  <a:srgbClr val="313397"/>
                </a:solidFill>
                <a:latin typeface="Tahoma"/>
                <a:cs typeface="Tahoma"/>
              </a:rPr>
              <a:t>т 27</a:t>
            </a:r>
            <a:r>
              <a:rPr sz="3000" spc="-9" baseline="-1380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000" spc="0" baseline="-1380" dirty="0" smtClean="0">
                <a:solidFill>
                  <a:srgbClr val="313397"/>
                </a:solidFill>
                <a:latin typeface="Tahoma"/>
                <a:cs typeface="Tahoma"/>
              </a:rPr>
              <a:t>Ю</a:t>
            </a:r>
            <a:r>
              <a:rPr sz="3000" spc="4" baseline="-1380" dirty="0" smtClean="0">
                <a:solidFill>
                  <a:srgbClr val="313397"/>
                </a:solidFill>
                <a:latin typeface="Tahoma"/>
                <a:cs typeface="Tahoma"/>
              </a:rPr>
              <a:t>л</a:t>
            </a:r>
            <a:r>
              <a:rPr sz="3000" spc="0" baseline="-1380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3000" spc="-9" baseline="-1380" dirty="0" smtClean="0">
                <a:solidFill>
                  <a:srgbClr val="313397"/>
                </a:solidFill>
                <a:latin typeface="Tahoma"/>
                <a:cs typeface="Tahoma"/>
              </a:rPr>
              <a:t> 1</a:t>
            </a:r>
            <a:r>
              <a:rPr sz="3000" spc="0" baseline="-1380" dirty="0" smtClean="0">
                <a:solidFill>
                  <a:srgbClr val="313397"/>
                </a:solidFill>
                <a:latin typeface="Tahoma"/>
                <a:cs typeface="Tahoma"/>
              </a:rPr>
              <a:t>999</a:t>
            </a:r>
            <a:r>
              <a:rPr sz="3000" spc="-4" baseline="-1380" dirty="0" smtClean="0">
                <a:solidFill>
                  <a:srgbClr val="313397"/>
                </a:solidFill>
                <a:latin typeface="Tahoma"/>
                <a:cs typeface="Tahoma"/>
              </a:rPr>
              <a:t>г</a:t>
            </a:r>
            <a:r>
              <a:rPr sz="3000" spc="0" baseline="-1380" dirty="0" smtClean="0">
                <a:solidFill>
                  <a:srgbClr val="313397"/>
                </a:solidFill>
                <a:latin typeface="Tahoma"/>
                <a:cs typeface="Tahoma"/>
              </a:rPr>
              <a:t>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54655" y="2378796"/>
            <a:ext cx="10455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Tahoma"/>
                <a:cs typeface="Tahoma"/>
              </a:rPr>
              <a:t>Чл.</a:t>
            </a:r>
            <a:r>
              <a:rPr sz="2400" spc="-3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54.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54655" y="3107268"/>
            <a:ext cx="7042476" cy="627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2896"/>
              </a:lnSpc>
              <a:spcBef>
                <a:spcPts val="240"/>
              </a:spcBef>
            </a:pPr>
            <a:r>
              <a:rPr sz="1400" spc="-4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400" spc="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r>
              <a:rPr sz="1400" spc="-134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(</a:t>
            </a:r>
            <a:r>
              <a:rPr sz="2400" spc="0" dirty="0" smtClean="0">
                <a:latin typeface="Tahoma"/>
                <a:cs typeface="Tahoma"/>
              </a:rPr>
              <a:t>1)</a:t>
            </a:r>
            <a:r>
              <a:rPr sz="2400" spc="-31" dirty="0" smtClean="0">
                <a:latin typeface="Tahoma"/>
                <a:cs typeface="Tahoma"/>
              </a:rPr>
              <a:t> </a:t>
            </a:r>
            <a:r>
              <a:rPr sz="2400" spc="9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к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4" dirty="0" smtClean="0">
                <a:latin typeface="Tahoma"/>
                <a:cs typeface="Tahoma"/>
              </a:rPr>
              <a:t>ъ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62" dirty="0" smtClean="0">
                <a:latin typeface="Tahoma"/>
                <a:cs typeface="Tahoma"/>
              </a:rPr>
              <a:t> </a:t>
            </a:r>
            <a:r>
              <a:rPr sz="2400" spc="-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9" dirty="0" smtClean="0">
                <a:latin typeface="Tahoma"/>
                <a:cs typeface="Tahoma"/>
              </a:rPr>
              <a:t>м</a:t>
            </a:r>
            <a:r>
              <a:rPr sz="2400" spc="0" dirty="0" smtClean="0">
                <a:latin typeface="Tahoma"/>
                <a:cs typeface="Tahoma"/>
              </a:rPr>
              <a:t>ъ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64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се</a:t>
            </a:r>
            <a:r>
              <a:rPr sz="2400" spc="-23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съ</a:t>
            </a:r>
            <a:r>
              <a:rPr sz="2400" spc="0" dirty="0" smtClean="0">
                <a:latin typeface="Tahoma"/>
                <a:cs typeface="Tahoma"/>
              </a:rPr>
              <a:t>ставя</a:t>
            </a:r>
            <a:r>
              <a:rPr sz="2400" spc="-39" dirty="0" smtClean="0">
                <a:latin typeface="Tahoma"/>
                <a:cs typeface="Tahoma"/>
              </a:rPr>
              <a:t> </a:t>
            </a:r>
            <a:r>
              <a:rPr sz="2400" spc="-9" dirty="0" smtClean="0">
                <a:latin typeface="Tahoma"/>
                <a:cs typeface="Tahoma"/>
              </a:rPr>
              <a:t>в</a:t>
            </a:r>
            <a:r>
              <a:rPr sz="2400" spc="4" dirty="0" smtClean="0">
                <a:latin typeface="Tahoma"/>
                <a:cs typeface="Tahoma"/>
              </a:rPr>
              <a:t>ъ</a:t>
            </a:r>
            <a:r>
              <a:rPr sz="2400" spc="0" dirty="0" smtClean="0">
                <a:latin typeface="Tahoma"/>
                <a:cs typeface="Tahoma"/>
              </a:rPr>
              <a:t>з</a:t>
            </a:r>
            <a:r>
              <a:rPr sz="2400" spc="-22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ва</a:t>
            </a:r>
            <a:r>
              <a:rPr sz="2400" spc="-75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 </a:t>
            </a:r>
            <a:endParaRPr sz="2400">
              <a:latin typeface="Tahoma"/>
              <a:cs typeface="Tahoma"/>
            </a:endParaRPr>
          </a:p>
          <a:p>
            <a:pPr marL="355600">
              <a:lnSpc>
                <a:spcPts val="3017"/>
              </a:lnSpc>
            </a:pPr>
            <a:r>
              <a:rPr sz="2400" spc="0" dirty="0" smtClean="0">
                <a:latin typeface="Tahoma"/>
                <a:cs typeface="Tahoma"/>
              </a:rPr>
              <a:t>съ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бще</a:t>
            </a:r>
            <a:r>
              <a:rPr sz="2400" spc="4" dirty="0" smtClean="0">
                <a:latin typeface="Tahoma"/>
                <a:cs typeface="Tahoma"/>
              </a:rPr>
              <a:t>ни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122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9" dirty="0" smtClean="0">
                <a:latin typeface="Tahoma"/>
                <a:cs typeface="Tahoma"/>
              </a:rPr>
              <a:t>м</a:t>
            </a:r>
            <a:r>
              <a:rPr sz="2400" spc="0" dirty="0" smtClean="0">
                <a:latin typeface="Tahoma"/>
                <a:cs typeface="Tahoma"/>
              </a:rPr>
              <a:t>ъ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64" dirty="0" smtClean="0">
                <a:latin typeface="Tahoma"/>
                <a:cs typeface="Tahoma"/>
              </a:rPr>
              <a:t> </a:t>
            </a:r>
            <a:r>
              <a:rPr sz="2500" b="1" u="heavy" spc="0" dirty="0" smtClean="0">
                <a:solidFill>
                  <a:srgbClr val="FF0000"/>
                </a:solidFill>
                <a:latin typeface="Tahoma"/>
                <a:cs typeface="Tahoma"/>
              </a:rPr>
              <a:t>не</a:t>
            </a:r>
            <a:r>
              <a:rPr sz="2500" b="1" u="heavy" spc="-173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500" b="1" u="heavy" spc="9" dirty="0" smtClean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2500" b="1" u="heavy" spc="23" dirty="0" smtClean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2500" b="1" u="heavy" spc="18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2500" b="1" u="heavy" spc="4" dirty="0" smtClean="0">
                <a:solidFill>
                  <a:srgbClr val="FF0000"/>
                </a:solidFill>
                <a:latin typeface="Tahoma"/>
                <a:cs typeface="Tahoma"/>
              </a:rPr>
              <a:t>к</a:t>
            </a:r>
            <a:r>
              <a:rPr sz="2500" b="1" u="heavy" spc="23" dirty="0" smtClean="0">
                <a:solidFill>
                  <a:srgbClr val="FF0000"/>
                </a:solidFill>
                <a:latin typeface="Tahoma"/>
                <a:cs typeface="Tahoma"/>
              </a:rPr>
              <a:t>ъ</a:t>
            </a:r>
            <a:r>
              <a:rPr sz="2500" b="1" u="heavy" spc="18" dirty="0" smtClean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2500" b="1" u="heavy" spc="14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2500" b="1" u="heavy" spc="0" dirty="0" smtClean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2500" b="1" u="heavy" spc="-9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500" b="1" u="heavy" spc="4" dirty="0" smtClean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2500" b="1" u="heavy" spc="0" dirty="0" smtClean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2500" b="1" u="heavy" spc="-15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500" b="1" u="heavy" spc="-4" dirty="0" smtClean="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sz="2500" b="1" u="heavy" spc="0" dirty="0" smtClean="0">
                <a:solidFill>
                  <a:srgbClr val="FF0000"/>
                </a:solidFill>
                <a:latin typeface="Tahoma"/>
                <a:cs typeface="Tahoma"/>
              </a:rPr>
              <a:t>8</a:t>
            </a:r>
            <a:r>
              <a:rPr sz="2500" b="1" u="heavy" spc="-158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500" b="1" u="heavy" spc="0" dirty="0" smtClean="0">
                <a:solidFill>
                  <a:srgbClr val="FF0000"/>
                </a:solidFill>
                <a:latin typeface="Tahoma"/>
                <a:cs typeface="Tahoma"/>
              </a:rPr>
              <a:t>ч</a:t>
            </a:r>
            <a:r>
              <a:rPr sz="2500" b="1" u="heavy" spc="4" dirty="0" smtClean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2500" b="1" u="heavy" spc="0" dirty="0" smtClean="0">
                <a:solidFill>
                  <a:srgbClr val="FF0000"/>
                </a:solidFill>
                <a:latin typeface="Tahoma"/>
                <a:cs typeface="Tahoma"/>
              </a:rPr>
              <a:t>са</a:t>
            </a:r>
            <a:endParaRPr sz="25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89403" y="3860800"/>
            <a:ext cx="8353972" cy="280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272" marR="42485">
              <a:lnSpc>
                <a:spcPts val="2585"/>
              </a:lnSpc>
              <a:spcBef>
                <a:spcPts val="129"/>
              </a:spcBef>
            </a:pPr>
            <a:r>
              <a:rPr sz="2400" b="1" spc="-4" dirty="0" smtClean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2400" b="1" spc="0" dirty="0" smtClean="0">
                <a:solidFill>
                  <a:srgbClr val="FF0000"/>
                </a:solidFill>
                <a:latin typeface="Tahoma"/>
                <a:cs typeface="Tahoma"/>
              </a:rPr>
              <a:t>лед</a:t>
            </a:r>
            <a:r>
              <a:rPr sz="2400" b="1" spc="-48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b="1" spc="0" dirty="0" smtClean="0">
                <a:solidFill>
                  <a:srgbClr val="FF0000"/>
                </a:solidFill>
                <a:latin typeface="Tahoma"/>
                <a:cs typeface="Tahoma"/>
              </a:rPr>
              <a:t>наст</a:t>
            </a:r>
            <a:r>
              <a:rPr sz="2400" b="1" spc="4" dirty="0" smtClean="0">
                <a:solidFill>
                  <a:srgbClr val="FF0000"/>
                </a:solidFill>
                <a:latin typeface="Tahoma"/>
                <a:cs typeface="Tahoma"/>
              </a:rPr>
              <a:t>ъ</a:t>
            </a:r>
            <a:r>
              <a:rPr sz="2400" b="1" spc="0" dirty="0" smtClean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2400" b="1" spc="4" dirty="0" smtClean="0">
                <a:solidFill>
                  <a:srgbClr val="FF0000"/>
                </a:solidFill>
                <a:latin typeface="Tahoma"/>
                <a:cs typeface="Tahoma"/>
              </a:rPr>
              <a:t>ва</a:t>
            </a:r>
            <a:r>
              <a:rPr sz="2400" b="1" spc="0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2400" b="1" spc="4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2400" b="1" spc="0" dirty="0" smtClean="0">
                <a:solidFill>
                  <a:srgbClr val="FF0000"/>
                </a:solidFill>
                <a:latin typeface="Tahoma"/>
                <a:cs typeface="Tahoma"/>
              </a:rPr>
              <a:t>то</a:t>
            </a:r>
            <a:r>
              <a:rPr sz="2400" b="1" spc="-172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b="1" spc="0" dirty="0" smtClean="0">
                <a:solidFill>
                  <a:srgbClr val="FF0000"/>
                </a:solidFill>
                <a:latin typeface="Tahoma"/>
                <a:cs typeface="Tahoma"/>
              </a:rPr>
              <a:t>на</a:t>
            </a:r>
            <a:r>
              <a:rPr sz="2400" b="1" spc="-24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b="1" spc="-4" dirty="0" smtClean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2400" b="1" spc="4" dirty="0" smtClean="0">
                <a:solidFill>
                  <a:srgbClr val="FF0000"/>
                </a:solidFill>
                <a:latin typeface="Tahoma"/>
                <a:cs typeface="Tahoma"/>
              </a:rPr>
              <a:t>м</a:t>
            </a:r>
            <a:r>
              <a:rPr sz="2400" b="1" spc="0" dirty="0" smtClean="0">
                <a:solidFill>
                  <a:srgbClr val="FF0000"/>
                </a:solidFill>
                <a:latin typeface="Tahoma"/>
                <a:cs typeface="Tahoma"/>
              </a:rPr>
              <a:t>ъ</a:t>
            </a:r>
            <a:r>
              <a:rPr sz="2400" b="1" spc="4" dirty="0" smtClean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2400" b="1" spc="9" dirty="0" smtClean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2400" b="1" spc="0" dirty="0" smtClean="0">
                <a:solidFill>
                  <a:srgbClr val="FF0000"/>
                </a:solidFill>
                <a:latin typeface="Tahoma"/>
                <a:cs typeface="Tahoma"/>
              </a:rPr>
              <a:t>та</a:t>
            </a:r>
            <a:endParaRPr sz="2400" dirty="0">
              <a:latin typeface="Tahoma"/>
              <a:cs typeface="Tahoma"/>
            </a:endParaRPr>
          </a:p>
          <a:p>
            <a:pPr marL="17272" marR="241105" indent="-4572">
              <a:lnSpc>
                <a:spcPts val="2896"/>
              </a:lnSpc>
              <a:spcBef>
                <a:spcPts val="2225"/>
              </a:spcBef>
            </a:pPr>
            <a:r>
              <a:rPr sz="2400" spc="4" dirty="0" smtClean="0">
                <a:latin typeface="Tahoma"/>
                <a:cs typeface="Tahoma"/>
              </a:rPr>
              <a:t>(</a:t>
            </a:r>
            <a:r>
              <a:rPr sz="2400" spc="0" dirty="0" smtClean="0">
                <a:latin typeface="Tahoma"/>
                <a:cs typeface="Tahoma"/>
              </a:rPr>
              <a:t>2)</a:t>
            </a:r>
            <a:r>
              <a:rPr sz="2400" spc="-31" dirty="0" smtClean="0">
                <a:latin typeface="Tahoma"/>
                <a:cs typeface="Tahoma"/>
              </a:rPr>
              <a:t> </a:t>
            </a:r>
            <a:r>
              <a:rPr sz="2400" spc="9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к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4" dirty="0" smtClean="0">
                <a:latin typeface="Tahoma"/>
                <a:cs typeface="Tahoma"/>
              </a:rPr>
              <a:t>ъ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62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мо</a:t>
            </a:r>
            <a:r>
              <a:rPr sz="2400" spc="0" dirty="0" smtClean="0">
                <a:latin typeface="Tahoma"/>
                <a:cs typeface="Tahoma"/>
              </a:rPr>
              <a:t>же</a:t>
            </a:r>
            <a:r>
              <a:rPr sz="2400" spc="-58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5" dirty="0" smtClean="0">
                <a:latin typeface="Tahoma"/>
                <a:cs typeface="Tahoma"/>
              </a:rPr>
              <a:t> </a:t>
            </a:r>
            <a:r>
              <a:rPr sz="2400" spc="-14" dirty="0" smtClean="0">
                <a:latin typeface="Tahoma"/>
                <a:cs typeface="Tahoma"/>
              </a:rPr>
              <a:t>с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23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съ</a:t>
            </a:r>
            <a:r>
              <a:rPr sz="2400" spc="0" dirty="0" smtClean="0">
                <a:latin typeface="Tahoma"/>
                <a:cs typeface="Tahoma"/>
              </a:rPr>
              <a:t>стави</a:t>
            </a:r>
            <a:r>
              <a:rPr sz="2400" spc="-4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-1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след</a:t>
            </a:r>
            <a:r>
              <a:rPr sz="2400" spc="-20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9" dirty="0" smtClean="0">
                <a:latin typeface="Tahoma"/>
                <a:cs typeface="Tahoma"/>
              </a:rPr>
              <a:t>з</a:t>
            </a:r>
            <a:r>
              <a:rPr sz="2400" spc="-14" dirty="0" smtClean="0">
                <a:latin typeface="Tahoma"/>
                <a:cs typeface="Tahoma"/>
              </a:rPr>
              <a:t>т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9" dirty="0" smtClean="0">
                <a:latin typeface="Tahoma"/>
                <a:cs typeface="Tahoma"/>
              </a:rPr>
              <a:t>ч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ето</a:t>
            </a:r>
            <a:r>
              <a:rPr sz="2400" spc="-110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 </a:t>
            </a:r>
            <a:endParaRPr sz="2400" dirty="0">
              <a:latin typeface="Tahoma"/>
              <a:cs typeface="Tahoma"/>
            </a:endParaRPr>
          </a:p>
          <a:p>
            <a:pPr marL="17272" marR="241105">
              <a:lnSpc>
                <a:spcPts val="2896"/>
              </a:lnSpc>
            </a:pP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4" dirty="0" smtClean="0">
                <a:latin typeface="Tahoma"/>
                <a:cs typeface="Tahoma"/>
              </a:rPr>
              <a:t>ро</a:t>
            </a:r>
            <a:r>
              <a:rPr sz="2400" spc="9" dirty="0" smtClean="0">
                <a:latin typeface="Tahoma"/>
                <a:cs typeface="Tahoma"/>
              </a:rPr>
              <a:t>к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61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п</a:t>
            </a:r>
            <a:r>
              <a:rPr sz="2400" spc="0" dirty="0" smtClean="0">
                <a:latin typeface="Tahoma"/>
                <a:cs typeface="Tahoma"/>
              </a:rPr>
              <a:t>о</a:t>
            </a:r>
            <a:r>
              <a:rPr sz="2400" spc="-26" dirty="0" smtClean="0">
                <a:latin typeface="Tahoma"/>
                <a:cs typeface="Tahoma"/>
              </a:rPr>
              <a:t> </a:t>
            </a:r>
            <a:r>
              <a:rPr sz="2400" spc="-9" dirty="0" smtClean="0">
                <a:latin typeface="Tahoma"/>
                <a:cs typeface="Tahoma"/>
              </a:rPr>
              <a:t>а</a:t>
            </a:r>
            <a:r>
              <a:rPr sz="2400" spc="0" dirty="0" smtClean="0">
                <a:latin typeface="Tahoma"/>
                <a:cs typeface="Tahoma"/>
              </a:rPr>
              <a:t>л.</a:t>
            </a:r>
            <a:r>
              <a:rPr sz="2400" spc="-8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1,</a:t>
            </a:r>
            <a:r>
              <a:rPr sz="2400" spc="-20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без</a:t>
            </a:r>
            <a:r>
              <a:rPr sz="2400" spc="-16" dirty="0" smtClean="0">
                <a:latin typeface="Tahoma"/>
                <a:cs typeface="Tahoma"/>
              </a:rPr>
              <a:t> </a:t>
            </a:r>
            <a:r>
              <a:rPr sz="2400" spc="-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2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бх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д</a:t>
            </a:r>
            <a:r>
              <a:rPr sz="2400" spc="9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мо</a:t>
            </a:r>
            <a:r>
              <a:rPr sz="2400" spc="-132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ш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ни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126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 </a:t>
            </a:r>
            <a:endParaRPr sz="2400" dirty="0">
              <a:latin typeface="Tahoma"/>
              <a:cs typeface="Tahoma"/>
            </a:endParaRPr>
          </a:p>
          <a:p>
            <a:pPr marL="17272" marR="241105">
              <a:lnSpc>
                <a:spcPts val="2896"/>
              </a:lnSpc>
            </a:pPr>
            <a:r>
              <a:rPr sz="2400" spc="0" dirty="0" smtClean="0">
                <a:latin typeface="Tahoma"/>
                <a:cs typeface="Tahoma"/>
              </a:rPr>
              <a:t>съ</a:t>
            </a:r>
            <a:r>
              <a:rPr sz="2400" spc="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50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1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ва,</a:t>
            </a:r>
            <a:r>
              <a:rPr sz="2400" spc="-36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к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гато</a:t>
            </a:r>
            <a:r>
              <a:rPr sz="2400" spc="-71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се</a:t>
            </a:r>
            <a:r>
              <a:rPr sz="2400" spc="-23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ло</a:t>
            </a:r>
            <a:r>
              <a:rPr sz="2400" spc="0" dirty="0" smtClean="0">
                <a:latin typeface="Tahoma"/>
                <a:cs typeface="Tahoma"/>
              </a:rPr>
              <a:t>жи</a:t>
            </a:r>
            <a:r>
              <a:rPr sz="2400" spc="-8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съ</a:t>
            </a:r>
            <a:r>
              <a:rPr sz="2400" spc="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еб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м</a:t>
            </a:r>
            <a:r>
              <a:rPr sz="2400" spc="9" dirty="0" smtClean="0">
                <a:latin typeface="Tahoma"/>
                <a:cs typeface="Tahoma"/>
              </a:rPr>
              <a:t>е</a:t>
            </a:r>
            <a:r>
              <a:rPr sz="2400" spc="0" dirty="0" smtClean="0">
                <a:latin typeface="Tahoma"/>
                <a:cs typeface="Tahoma"/>
              </a:rPr>
              <a:t>д</a:t>
            </a:r>
            <a:r>
              <a:rPr sz="2400" spc="4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ци</a:t>
            </a:r>
            <a:r>
              <a:rPr sz="2400" spc="9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ско </a:t>
            </a:r>
            <a:endParaRPr sz="2400" dirty="0">
              <a:latin typeface="Tahoma"/>
              <a:cs typeface="Tahoma"/>
            </a:endParaRPr>
          </a:p>
          <a:p>
            <a:pPr marL="17272" marR="241105">
              <a:lnSpc>
                <a:spcPts val="2896"/>
              </a:lnSpc>
            </a:pP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сви</a:t>
            </a:r>
            <a:r>
              <a:rPr sz="2400" spc="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ете</a:t>
            </a:r>
            <a:r>
              <a:rPr sz="2400" spc="9" dirty="0" smtClean="0">
                <a:latin typeface="Tahoma"/>
                <a:cs typeface="Tahoma"/>
              </a:rPr>
              <a:t>л</a:t>
            </a:r>
            <a:r>
              <a:rPr sz="2400" spc="0" dirty="0" smtClean="0">
                <a:latin typeface="Tahoma"/>
                <a:cs typeface="Tahoma"/>
              </a:rPr>
              <a:t>ств</a:t>
            </a:r>
            <a:r>
              <a:rPr sz="2400" spc="4" dirty="0" smtClean="0">
                <a:latin typeface="Tahoma"/>
                <a:cs typeface="Tahoma"/>
              </a:rPr>
              <a:t>ан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171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16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у</a:t>
            </a:r>
            <a:r>
              <a:rPr sz="2400" spc="9" dirty="0" smtClean="0">
                <a:latin typeface="Tahoma"/>
                <a:cs typeface="Tahoma"/>
              </a:rPr>
              <a:t>п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52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-65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у</a:t>
            </a:r>
            <a:r>
              <a:rPr sz="2400" spc="0" dirty="0" smtClean="0">
                <a:latin typeface="Tahoma"/>
                <a:cs typeface="Tahoma"/>
              </a:rPr>
              <a:t>сл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ви</a:t>
            </a:r>
            <a:r>
              <a:rPr sz="2400" spc="9" dirty="0" smtClean="0">
                <a:latin typeface="Tahoma"/>
                <a:cs typeface="Tahoma"/>
              </a:rPr>
              <a:t>я</a:t>
            </a:r>
            <a:r>
              <a:rPr sz="2400" spc="0" dirty="0" smtClean="0">
                <a:latin typeface="Tahoma"/>
                <a:cs typeface="Tahoma"/>
              </a:rPr>
              <a:t>та, </a:t>
            </a:r>
            <a:endParaRPr sz="2400" dirty="0">
              <a:latin typeface="Tahoma"/>
              <a:cs typeface="Tahoma"/>
            </a:endParaRPr>
          </a:p>
          <a:p>
            <a:pPr marL="17272" marR="241105">
              <a:lnSpc>
                <a:spcPts val="2896"/>
              </a:lnSpc>
            </a:pP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ви</a:t>
            </a:r>
            <a:r>
              <a:rPr sz="2400" spc="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19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-166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в</a:t>
            </a:r>
            <a:r>
              <a:rPr sz="2400" spc="-2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Н</a:t>
            </a:r>
            <a:r>
              <a:rPr sz="2400" spc="4" dirty="0" smtClean="0">
                <a:latin typeface="Tahoma"/>
                <a:cs typeface="Tahoma"/>
              </a:rPr>
              <a:t>ак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-9" dirty="0" smtClean="0">
                <a:latin typeface="Tahoma"/>
                <a:cs typeface="Tahoma"/>
              </a:rPr>
              <a:t>а</a:t>
            </a:r>
            <a:r>
              <a:rPr sz="2400" spc="0" dirty="0" smtClean="0">
                <a:latin typeface="Tahoma"/>
                <a:cs typeface="Tahoma"/>
              </a:rPr>
              <a:t>тел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4" dirty="0" smtClean="0">
                <a:latin typeface="Tahoma"/>
                <a:cs typeface="Tahoma"/>
              </a:rPr>
              <a:t>-</a:t>
            </a: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25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цес</a:t>
            </a:r>
            <a:r>
              <a:rPr sz="2400" spc="4" dirty="0" smtClean="0">
                <a:latin typeface="Tahoma"/>
                <a:cs typeface="Tahoma"/>
              </a:rPr>
              <a:t>у</a:t>
            </a:r>
            <a:r>
              <a:rPr sz="2400" spc="0" dirty="0" smtClean="0">
                <a:latin typeface="Tahoma"/>
                <a:cs typeface="Tahoma"/>
              </a:rPr>
              <a:t>ал</a:t>
            </a:r>
            <a:r>
              <a:rPr sz="2400" spc="4" dirty="0" smtClean="0">
                <a:latin typeface="Tahoma"/>
                <a:cs typeface="Tahoma"/>
              </a:rPr>
              <a:t>ни</a:t>
            </a:r>
            <a:r>
              <a:rPr sz="2400" spc="0" dirty="0" smtClean="0">
                <a:latin typeface="Tahoma"/>
                <a:cs typeface="Tahoma"/>
              </a:rPr>
              <a:t>я</a:t>
            </a:r>
            <a:r>
              <a:rPr sz="2400" spc="-288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к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9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к</a:t>
            </a:r>
            <a:r>
              <a:rPr sz="2400" spc="0" dirty="0" smtClean="0">
                <a:latin typeface="Tahoma"/>
                <a:cs typeface="Tahoma"/>
              </a:rPr>
              <a:t>с. </a:t>
            </a:r>
            <a:endParaRPr sz="2400" dirty="0">
              <a:latin typeface="Tahoma"/>
              <a:cs typeface="Tahoma"/>
            </a:endParaRPr>
          </a:p>
          <a:p>
            <a:pPr marL="17272" marR="241105">
              <a:lnSpc>
                <a:spcPts val="2896"/>
              </a:lnSpc>
            </a:pP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га</a:t>
            </a:r>
            <a:r>
              <a:rPr sz="2400" spc="4" dirty="0" smtClean="0">
                <a:latin typeface="Tahoma"/>
                <a:cs typeface="Tahoma"/>
              </a:rPr>
              <a:t>ни</a:t>
            </a:r>
            <a:r>
              <a:rPr sz="2400" spc="0" dirty="0" smtClean="0">
                <a:latin typeface="Tahoma"/>
                <a:cs typeface="Tahoma"/>
              </a:rPr>
              <a:t>те</a:t>
            </a:r>
            <a:r>
              <a:rPr sz="2400" spc="-123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5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с</a:t>
            </a:r>
            <a:r>
              <a:rPr sz="2400" spc="0" dirty="0" smtClean="0">
                <a:latin typeface="Tahoma"/>
                <a:cs typeface="Tahoma"/>
              </a:rPr>
              <a:t>ъ</a:t>
            </a:r>
            <a:r>
              <a:rPr sz="2400" spc="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еб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ата</a:t>
            </a:r>
            <a:r>
              <a:rPr sz="2400" spc="-78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вла</a:t>
            </a:r>
            <a:r>
              <a:rPr sz="2400" spc="4" dirty="0" smtClean="0">
                <a:latin typeface="Tahoma"/>
                <a:cs typeface="Tahoma"/>
              </a:rPr>
              <a:t>с</a:t>
            </a:r>
            <a:r>
              <a:rPr sz="2400" spc="0" dirty="0" smtClean="0">
                <a:latin typeface="Tahoma"/>
                <a:cs typeface="Tahoma"/>
              </a:rPr>
              <a:t>т,</a:t>
            </a:r>
            <a:r>
              <a:rPr sz="2400" spc="-52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9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чи</a:t>
            </a:r>
            <a:r>
              <a:rPr sz="2400" spc="0" dirty="0" smtClean="0">
                <a:latin typeface="Tahoma"/>
                <a:cs typeface="Tahoma"/>
              </a:rPr>
              <a:t>ли</a:t>
            </a:r>
            <a:endParaRPr sz="2400" dirty="0">
              <a:latin typeface="Tahoma"/>
              <a:cs typeface="Tahoma"/>
            </a:endParaRPr>
          </a:p>
          <a:p>
            <a:pPr marL="17272">
              <a:lnSpc>
                <a:spcPts val="2896"/>
              </a:lnSpc>
            </a:pPr>
            <a:r>
              <a:rPr sz="2400" spc="0" dirty="0" smtClean="0">
                <a:latin typeface="Tahoma"/>
                <a:cs typeface="Tahoma"/>
              </a:rPr>
              <a:t>съ</a:t>
            </a:r>
            <a:r>
              <a:rPr sz="2400" spc="4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еб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м</a:t>
            </a:r>
            <a:r>
              <a:rPr sz="2400" spc="9" dirty="0" smtClean="0">
                <a:latin typeface="Tahoma"/>
                <a:cs typeface="Tahoma"/>
              </a:rPr>
              <a:t>е</a:t>
            </a:r>
            <a:r>
              <a:rPr sz="2400" spc="0" dirty="0" smtClean="0">
                <a:latin typeface="Tahoma"/>
                <a:cs typeface="Tahoma"/>
              </a:rPr>
              <a:t>д</a:t>
            </a:r>
            <a:r>
              <a:rPr sz="2400" spc="4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ци</a:t>
            </a:r>
            <a:r>
              <a:rPr sz="2400" spc="9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4" dirty="0" smtClean="0">
                <a:latin typeface="Tahoma"/>
                <a:cs typeface="Tahoma"/>
              </a:rPr>
              <a:t>к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9" dirty="0" smtClean="0">
                <a:latin typeface="Tahoma"/>
                <a:cs typeface="Tahoma"/>
              </a:rPr>
              <a:t>т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4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к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4" dirty="0" smtClean="0">
                <a:latin typeface="Tahoma"/>
                <a:cs typeface="Tahoma"/>
              </a:rPr>
              <a:t>п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ти</a:t>
            </a:r>
            <a:r>
              <a:rPr sz="2400" spc="9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а,</a:t>
            </a:r>
            <a:r>
              <a:rPr sz="2400" spc="-100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9" dirty="0" smtClean="0">
                <a:latin typeface="Tahoma"/>
                <a:cs typeface="Tahoma"/>
              </a:rPr>
              <a:t>д</a:t>
            </a:r>
            <a:r>
              <a:rPr sz="2400" spc="0" dirty="0" smtClean="0">
                <a:latin typeface="Tahoma"/>
                <a:cs typeface="Tahoma"/>
              </a:rPr>
              <a:t>ав</a:t>
            </a:r>
            <a:r>
              <a:rPr sz="2400" spc="-9" dirty="0" smtClean="0">
                <a:latin typeface="Tahoma"/>
                <a:cs typeface="Tahoma"/>
              </a:rPr>
              <a:t>а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86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д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к</a:t>
            </a:r>
            <a:r>
              <a:rPr sz="2400" spc="9" dirty="0" smtClean="0">
                <a:latin typeface="Tahoma"/>
                <a:cs typeface="Tahoma"/>
              </a:rPr>
              <a:t>у</a:t>
            </a:r>
            <a:r>
              <a:rPr sz="2400" spc="0" dirty="0" smtClean="0">
                <a:latin typeface="Tahoma"/>
                <a:cs typeface="Tahoma"/>
              </a:rPr>
              <a:t>ме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т, </a:t>
            </a:r>
            <a:endParaRPr sz="2400" dirty="0">
              <a:latin typeface="Tahoma"/>
              <a:cs typeface="Tahoma"/>
            </a:endParaRPr>
          </a:p>
          <a:p>
            <a:pPr marL="17272">
              <a:lnSpc>
                <a:spcPts val="2896"/>
              </a:lnSpc>
            </a:pPr>
            <a:r>
              <a:rPr sz="2400" spc="0" dirty="0" smtClean="0">
                <a:latin typeface="Tahoma"/>
                <a:cs typeface="Tahoma"/>
              </a:rPr>
              <a:t>уд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ст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ве</a:t>
            </a:r>
            <a:r>
              <a:rPr sz="2400" spc="14" dirty="0" smtClean="0">
                <a:latin typeface="Tahoma"/>
                <a:cs typeface="Tahoma"/>
              </a:rPr>
              <a:t>р</a:t>
            </a:r>
            <a:r>
              <a:rPr sz="2400" spc="9" dirty="0" smtClean="0">
                <a:latin typeface="Tahoma"/>
                <a:cs typeface="Tahoma"/>
              </a:rPr>
              <a:t>я</a:t>
            </a:r>
            <a:r>
              <a:rPr sz="2400" spc="0" dirty="0" smtClean="0">
                <a:latin typeface="Tahoma"/>
                <a:cs typeface="Tahoma"/>
              </a:rPr>
              <a:t>ващ</a:t>
            </a:r>
            <a:r>
              <a:rPr sz="2400" spc="-168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-4" dirty="0" smtClean="0">
                <a:latin typeface="Tahoma"/>
                <a:cs typeface="Tahoma"/>
              </a:rPr>
              <a:t>ч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1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ата</a:t>
            </a:r>
            <a:r>
              <a:rPr sz="2400" spc="-141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13" dirty="0" smtClean="0">
                <a:latin typeface="Tahoma"/>
                <a:cs typeface="Tahoma"/>
              </a:rPr>
              <a:t> </a:t>
            </a:r>
            <a:r>
              <a:rPr sz="2400" spc="-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аба</a:t>
            </a:r>
            <a:r>
              <a:rPr sz="2400" spc="9" dirty="0" smtClean="0">
                <a:latin typeface="Tahoma"/>
                <a:cs typeface="Tahoma"/>
              </a:rPr>
              <a:t>в</a:t>
            </a:r>
            <a:r>
              <a:rPr sz="2400" spc="4" dirty="0" smtClean="0">
                <a:latin typeface="Tahoma"/>
                <a:cs typeface="Tahoma"/>
              </a:rPr>
              <a:t>я</a:t>
            </a:r>
            <a:r>
              <a:rPr sz="2400" spc="9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ет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54655" y="4397751"/>
            <a:ext cx="190620" cy="2098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80"/>
              </a:lnSpc>
              <a:spcBef>
                <a:spcPts val="79"/>
              </a:spcBef>
            </a:pPr>
            <a:r>
              <a:rPr sz="145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65959" y="1341119"/>
            <a:ext cx="359219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0" name="object 10"/>
          <p:cNvSpPr txBox="1"/>
          <p:nvPr/>
        </p:nvSpPr>
        <p:spPr>
          <a:xfrm>
            <a:off x="2325179" y="1341119"/>
            <a:ext cx="184848" cy="555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965959" y="1449323"/>
            <a:ext cx="359219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1965959" y="1896617"/>
            <a:ext cx="123443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089403" y="1896617"/>
            <a:ext cx="235775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325179" y="1896617"/>
            <a:ext cx="184848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162028" y="3528567"/>
            <a:ext cx="7570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691577" y="3528567"/>
            <a:ext cx="8691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139852" y="3528567"/>
            <a:ext cx="7755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619971" y="3528567"/>
            <a:ext cx="7749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1674875" y="1798319"/>
            <a:ext cx="562355" cy="42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65959" y="1621535"/>
            <a:ext cx="342899" cy="274319"/>
          </a:xfrm>
          <a:custGeom>
            <a:avLst/>
            <a:gdLst/>
            <a:ahLst/>
            <a:cxnLst/>
            <a:rect l="l" t="t" r="r" b="b"/>
            <a:pathLst>
              <a:path w="342899" h="274319">
                <a:moveTo>
                  <a:pt x="0" y="274319"/>
                </a:moveTo>
                <a:lnTo>
                  <a:pt x="342899" y="274319"/>
                </a:lnTo>
                <a:lnTo>
                  <a:pt x="342899" y="0"/>
                </a:lnTo>
                <a:lnTo>
                  <a:pt x="0" y="0"/>
                </a:lnTo>
                <a:lnTo>
                  <a:pt x="0" y="274319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26385" y="1341119"/>
            <a:ext cx="0" cy="105155"/>
          </a:xfrm>
          <a:custGeom>
            <a:avLst/>
            <a:gdLst/>
            <a:ahLst/>
            <a:cxnLst/>
            <a:rect l="l" t="t" r="r" b="b"/>
            <a:pathLst>
              <a:path h="105155">
                <a:moveTo>
                  <a:pt x="0" y="0"/>
                </a:moveTo>
                <a:lnTo>
                  <a:pt x="0" y="105155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65959" y="1447799"/>
            <a:ext cx="342899" cy="173736"/>
          </a:xfrm>
          <a:custGeom>
            <a:avLst/>
            <a:gdLst/>
            <a:ahLst/>
            <a:cxnLst/>
            <a:rect l="l" t="t" r="r" b="b"/>
            <a:pathLst>
              <a:path w="342899" h="173736">
                <a:moveTo>
                  <a:pt x="342899" y="0"/>
                </a:moveTo>
                <a:lnTo>
                  <a:pt x="0" y="0"/>
                </a:lnTo>
                <a:lnTo>
                  <a:pt x="0" y="173736"/>
                </a:lnTo>
                <a:lnTo>
                  <a:pt x="342899" y="173736"/>
                </a:lnTo>
                <a:lnTo>
                  <a:pt x="342899" y="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26385" y="1447799"/>
            <a:ext cx="0" cy="448055"/>
          </a:xfrm>
          <a:custGeom>
            <a:avLst/>
            <a:gdLst/>
            <a:ahLst/>
            <a:cxnLst/>
            <a:rect l="l" t="t" r="r" b="b"/>
            <a:pathLst>
              <a:path h="448055">
                <a:moveTo>
                  <a:pt x="0" y="0"/>
                </a:moveTo>
                <a:lnTo>
                  <a:pt x="0" y="448055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89403" y="2071115"/>
            <a:ext cx="219456" cy="272796"/>
          </a:xfrm>
          <a:custGeom>
            <a:avLst/>
            <a:gdLst/>
            <a:ahLst/>
            <a:cxnLst/>
            <a:rect l="l" t="t" r="r" b="b"/>
            <a:pathLst>
              <a:path w="219456" h="272796">
                <a:moveTo>
                  <a:pt x="0" y="272796"/>
                </a:moveTo>
                <a:lnTo>
                  <a:pt x="219456" y="272796"/>
                </a:lnTo>
                <a:lnTo>
                  <a:pt x="219456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89403" y="1897379"/>
            <a:ext cx="219456" cy="173736"/>
          </a:xfrm>
          <a:custGeom>
            <a:avLst/>
            <a:gdLst/>
            <a:ahLst/>
            <a:cxnLst/>
            <a:rect l="l" t="t" r="r" b="b"/>
            <a:pathLst>
              <a:path w="219456" h="173736">
                <a:moveTo>
                  <a:pt x="219456" y="0"/>
                </a:moveTo>
                <a:lnTo>
                  <a:pt x="0" y="0"/>
                </a:lnTo>
                <a:lnTo>
                  <a:pt x="0" y="173736"/>
                </a:lnTo>
                <a:lnTo>
                  <a:pt x="219456" y="173736"/>
                </a:lnTo>
                <a:lnTo>
                  <a:pt x="219456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42387" y="2071115"/>
            <a:ext cx="167639" cy="272796"/>
          </a:xfrm>
          <a:custGeom>
            <a:avLst/>
            <a:gdLst/>
            <a:ahLst/>
            <a:cxnLst/>
            <a:rect l="l" t="t" r="r" b="b"/>
            <a:pathLst>
              <a:path w="167639" h="272796">
                <a:moveTo>
                  <a:pt x="0" y="272796"/>
                </a:moveTo>
                <a:lnTo>
                  <a:pt x="167639" y="272796"/>
                </a:lnTo>
                <a:lnTo>
                  <a:pt x="167639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42387" y="1897379"/>
            <a:ext cx="167639" cy="173736"/>
          </a:xfrm>
          <a:custGeom>
            <a:avLst/>
            <a:gdLst/>
            <a:ahLst/>
            <a:cxnLst/>
            <a:rect l="l" t="t" r="r" b="b"/>
            <a:pathLst>
              <a:path w="167639" h="173736">
                <a:moveTo>
                  <a:pt x="167639" y="0"/>
                </a:moveTo>
                <a:lnTo>
                  <a:pt x="0" y="0"/>
                </a:lnTo>
                <a:lnTo>
                  <a:pt x="0" y="173736"/>
                </a:lnTo>
                <a:lnTo>
                  <a:pt x="167639" y="173736"/>
                </a:lnTo>
                <a:lnTo>
                  <a:pt x="167639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326385" y="1897379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777744" y="568992"/>
            <a:ext cx="6989518" cy="14061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0880">
              <a:lnSpc>
                <a:spcPts val="3415"/>
              </a:lnSpc>
              <a:spcBef>
                <a:spcPts val="170"/>
              </a:spcBef>
            </a:pPr>
            <a:r>
              <a:rPr sz="3200" spc="-4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АРЕ</a:t>
            </a:r>
            <a:r>
              <a:rPr sz="3200" spc="9" dirty="0" smtClean="0">
                <a:solidFill>
                  <a:srgbClr val="313397"/>
                </a:solidFill>
                <a:latin typeface="Tahoma"/>
                <a:cs typeface="Tahoma"/>
              </a:rPr>
              <a:t>Д</a:t>
            </a:r>
            <a:r>
              <a:rPr sz="3200" spc="-14" dirty="0" smtClean="0">
                <a:solidFill>
                  <a:srgbClr val="313397"/>
                </a:solidFill>
                <a:latin typeface="Tahoma"/>
                <a:cs typeface="Tahoma"/>
              </a:rPr>
              <a:t>Б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А № </a:t>
            </a:r>
            <a:r>
              <a:rPr sz="3200" spc="4" dirty="0" smtClean="0">
                <a:solidFill>
                  <a:srgbClr val="313397"/>
                </a:solidFill>
                <a:latin typeface="Tahoma"/>
                <a:cs typeface="Tahoma"/>
              </a:rPr>
              <a:t>1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4 за </a:t>
            </a:r>
            <a:r>
              <a:rPr sz="3200" spc="4" dirty="0" smtClean="0">
                <a:solidFill>
                  <a:srgbClr val="313397"/>
                </a:solidFill>
                <a:latin typeface="Tahoma"/>
                <a:cs typeface="Tahoma"/>
              </a:rPr>
              <a:t>м</a:t>
            </a:r>
            <a:r>
              <a:rPr sz="3200" spc="9" dirty="0" smtClean="0">
                <a:solidFill>
                  <a:srgbClr val="313397"/>
                </a:solidFill>
                <a:latin typeface="Tahoma"/>
                <a:cs typeface="Tahoma"/>
              </a:rPr>
              <a:t>е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д</a:t>
            </a:r>
            <a:r>
              <a:rPr sz="3200" spc="-14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3200" spc="4" dirty="0" smtClean="0">
                <a:solidFill>
                  <a:srgbClr val="313397"/>
                </a:solidFill>
                <a:latin typeface="Tahoma"/>
                <a:cs typeface="Tahoma"/>
              </a:rPr>
              <a:t>ц</a:t>
            </a:r>
            <a:r>
              <a:rPr sz="3200" spc="-4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нск</a:t>
            </a:r>
            <a:r>
              <a:rPr sz="3200" spc="-4" dirty="0" smtClean="0">
                <a:solidFill>
                  <a:srgbClr val="313397"/>
                </a:solidFill>
                <a:latin typeface="Tahoma"/>
                <a:cs typeface="Tahoma"/>
              </a:rPr>
              <a:t>ит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е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ts val="3829"/>
              </a:lnSpc>
              <a:spcBef>
                <a:spcPts val="135"/>
              </a:spcBef>
            </a:pP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к</a:t>
            </a:r>
            <a:r>
              <a:rPr sz="3200" spc="4" dirty="0" smtClean="0">
                <a:solidFill>
                  <a:srgbClr val="313397"/>
                </a:solidFill>
                <a:latin typeface="Tahoma"/>
                <a:cs typeface="Tahoma"/>
              </a:rPr>
              <a:t>р</a:t>
            </a:r>
            <a:r>
              <a:rPr sz="3200" spc="-4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3200" spc="4" dirty="0" smtClean="0">
                <a:solidFill>
                  <a:srgbClr val="313397"/>
                </a:solidFill>
                <a:latin typeface="Tahoma"/>
                <a:cs typeface="Tahoma"/>
              </a:rPr>
              <a:t>те</a:t>
            </a:r>
            <a:r>
              <a:rPr sz="3200" spc="14" dirty="0" smtClean="0">
                <a:solidFill>
                  <a:srgbClr val="313397"/>
                </a:solidFill>
                <a:latin typeface="Tahoma"/>
                <a:cs typeface="Tahoma"/>
              </a:rPr>
              <a:t>р</a:t>
            </a:r>
            <a:r>
              <a:rPr sz="3200" spc="-14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3200" spc="-29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и </a:t>
            </a:r>
            <a:r>
              <a:rPr sz="3200" spc="4" dirty="0" smtClean="0">
                <a:solidFill>
                  <a:srgbClr val="313397"/>
                </a:solidFill>
                <a:latin typeface="Tahoma"/>
                <a:cs typeface="Tahoma"/>
              </a:rPr>
              <a:t>р</a:t>
            </a:r>
            <a:r>
              <a:rPr sz="3200" spc="9" dirty="0" smtClean="0">
                <a:solidFill>
                  <a:srgbClr val="313397"/>
                </a:solidFill>
                <a:latin typeface="Tahoma"/>
                <a:cs typeface="Tahoma"/>
              </a:rPr>
              <a:t>е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да на ус</a:t>
            </a:r>
            <a:r>
              <a:rPr sz="3200" spc="4" dirty="0" smtClean="0">
                <a:solidFill>
                  <a:srgbClr val="313397"/>
                </a:solidFill>
                <a:latin typeface="Tahoma"/>
                <a:cs typeface="Tahoma"/>
              </a:rPr>
              <a:t>т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ановя</a:t>
            </a:r>
            <a:r>
              <a:rPr sz="3200" spc="-4" dirty="0" smtClean="0">
                <a:solidFill>
                  <a:srgbClr val="313397"/>
                </a:solidFill>
                <a:latin typeface="Tahoma"/>
                <a:cs typeface="Tahoma"/>
              </a:rPr>
              <a:t>в</a:t>
            </a:r>
            <a:r>
              <a:rPr sz="3200" spc="-14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не</a:t>
            </a:r>
            <a:r>
              <a:rPr sz="3200" spc="-19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200" spc="-4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а с</a:t>
            </a:r>
            <a:r>
              <a:rPr sz="3200" spc="4" dirty="0" smtClean="0">
                <a:solidFill>
                  <a:srgbClr val="313397"/>
                </a:solidFill>
                <a:latin typeface="Tahoma"/>
                <a:cs typeface="Tahoma"/>
              </a:rPr>
              <a:t>м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ъ</a:t>
            </a:r>
            <a:r>
              <a:rPr sz="3200" spc="14" dirty="0" smtClean="0">
                <a:solidFill>
                  <a:srgbClr val="313397"/>
                </a:solidFill>
                <a:latin typeface="Tahoma"/>
                <a:cs typeface="Tahoma"/>
              </a:rPr>
              <a:t>р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т </a:t>
            </a:r>
            <a:r>
              <a:rPr sz="3200" spc="-14" dirty="0" smtClean="0">
                <a:solidFill>
                  <a:srgbClr val="313397"/>
                </a:solidFill>
                <a:latin typeface="Tahoma"/>
                <a:cs typeface="Tahoma"/>
              </a:rPr>
              <a:t>н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а </a:t>
            </a:r>
            <a:r>
              <a:rPr sz="3200" spc="4" dirty="0" smtClean="0">
                <a:solidFill>
                  <a:srgbClr val="313397"/>
                </a:solidFill>
                <a:latin typeface="Tahoma"/>
                <a:cs typeface="Tahoma"/>
              </a:rPr>
              <a:t>М</a:t>
            </a:r>
            <a:r>
              <a:rPr sz="3200" spc="0" dirty="0" smtClean="0">
                <a:solidFill>
                  <a:srgbClr val="313397"/>
                </a:solidFill>
                <a:latin typeface="Tahoma"/>
                <a:cs typeface="Tahoma"/>
              </a:rPr>
              <a:t>З</a:t>
            </a:r>
            <a:r>
              <a:rPr sz="3200" spc="-9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2000" spc="4" dirty="0" smtClean="0">
                <a:solidFill>
                  <a:srgbClr val="313397"/>
                </a:solidFill>
                <a:latin typeface="Tahoma"/>
                <a:cs typeface="Tahoma"/>
              </a:rPr>
              <a:t>о</a:t>
            </a:r>
            <a:r>
              <a:rPr sz="2000" spc="0" dirty="0" smtClean="0">
                <a:solidFill>
                  <a:srgbClr val="313397"/>
                </a:solidFill>
                <a:latin typeface="Tahoma"/>
                <a:cs typeface="Tahoma"/>
              </a:rPr>
              <a:t>т 1</a:t>
            </a:r>
            <a:r>
              <a:rPr sz="2000" spc="4" dirty="0" smtClean="0">
                <a:solidFill>
                  <a:srgbClr val="313397"/>
                </a:solidFill>
                <a:latin typeface="Tahoma"/>
                <a:cs typeface="Tahoma"/>
              </a:rPr>
              <a:t>5.</a:t>
            </a:r>
            <a:r>
              <a:rPr sz="2000" spc="0" dirty="0" smtClean="0">
                <a:solidFill>
                  <a:srgbClr val="313397"/>
                </a:solidFill>
                <a:latin typeface="Tahoma"/>
                <a:cs typeface="Tahoma"/>
              </a:rPr>
              <a:t>04</a:t>
            </a:r>
            <a:r>
              <a:rPr sz="2000" spc="4" dirty="0" smtClean="0">
                <a:solidFill>
                  <a:srgbClr val="313397"/>
                </a:solidFill>
                <a:latin typeface="Tahoma"/>
                <a:cs typeface="Tahoma"/>
              </a:rPr>
              <a:t>.</a:t>
            </a:r>
            <a:r>
              <a:rPr sz="2000" spc="0" dirty="0" smtClean="0">
                <a:solidFill>
                  <a:srgbClr val="313397"/>
                </a:solidFill>
                <a:latin typeface="Tahoma"/>
                <a:cs typeface="Tahoma"/>
              </a:rPr>
              <a:t>20</a:t>
            </a:r>
            <a:r>
              <a:rPr sz="2000" spc="-9" dirty="0" smtClean="0">
                <a:solidFill>
                  <a:srgbClr val="313397"/>
                </a:solidFill>
                <a:latin typeface="Tahoma"/>
                <a:cs typeface="Tahoma"/>
              </a:rPr>
              <a:t>0</a:t>
            </a:r>
            <a:r>
              <a:rPr sz="2000" spc="0" dirty="0" smtClean="0">
                <a:solidFill>
                  <a:srgbClr val="313397"/>
                </a:solidFill>
                <a:latin typeface="Tahoma"/>
                <a:cs typeface="Tahoma"/>
              </a:rPr>
              <a:t>4</a:t>
            </a:r>
            <a:r>
              <a:rPr sz="2000" spc="-49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2000" spc="-4" dirty="0" smtClean="0">
                <a:solidFill>
                  <a:srgbClr val="313397"/>
                </a:solidFill>
                <a:latin typeface="Tahoma"/>
                <a:cs typeface="Tahoma"/>
              </a:rPr>
              <a:t>г.,</a:t>
            </a:r>
            <a:r>
              <a:rPr sz="2000" spc="0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2000" spc="-4" dirty="0" smtClean="0">
                <a:solidFill>
                  <a:srgbClr val="313397"/>
                </a:solidFill>
                <a:latin typeface="Tahoma"/>
                <a:cs typeface="Tahoma"/>
              </a:rPr>
              <a:t>з</a:t>
            </a:r>
            <a:r>
              <a:rPr sz="2000" spc="4" dirty="0" smtClean="0">
                <a:solidFill>
                  <a:srgbClr val="313397"/>
                </a:solidFill>
                <a:latin typeface="Tahoma"/>
                <a:cs typeface="Tahoma"/>
              </a:rPr>
              <a:t>м</a:t>
            </a:r>
            <a:r>
              <a:rPr sz="2000" spc="0" dirty="0" smtClean="0">
                <a:solidFill>
                  <a:srgbClr val="313397"/>
                </a:solidFill>
                <a:latin typeface="Tahoma"/>
                <a:cs typeface="Tahoma"/>
              </a:rPr>
              <a:t>. ДВ бр</a:t>
            </a:r>
            <a:r>
              <a:rPr sz="2000" spc="4" dirty="0" smtClean="0">
                <a:solidFill>
                  <a:srgbClr val="313397"/>
                </a:solidFill>
                <a:latin typeface="Tahoma"/>
                <a:cs typeface="Tahoma"/>
              </a:rPr>
              <a:t>.</a:t>
            </a:r>
            <a:r>
              <a:rPr sz="2000" spc="-9" dirty="0" smtClean="0">
                <a:solidFill>
                  <a:srgbClr val="313397"/>
                </a:solidFill>
                <a:latin typeface="Tahoma"/>
                <a:cs typeface="Tahoma"/>
              </a:rPr>
              <a:t>3</a:t>
            </a:r>
            <a:r>
              <a:rPr sz="2000" spc="0" dirty="0" smtClean="0">
                <a:solidFill>
                  <a:srgbClr val="313397"/>
                </a:solidFill>
                <a:latin typeface="Tahoma"/>
                <a:cs typeface="Tahoma"/>
              </a:rPr>
              <a:t>2/2013г.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14319" y="2453472"/>
            <a:ext cx="6937759" cy="9870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2590"/>
              </a:lnSpc>
              <a:spcBef>
                <a:spcPts val="144"/>
              </a:spcBef>
            </a:pPr>
            <a:r>
              <a:rPr sz="1400" spc="-4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400" spc="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r>
              <a:rPr sz="1400" spc="-169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Чл.</a:t>
            </a:r>
            <a:r>
              <a:rPr sz="2400" spc="-3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2</a:t>
            </a:r>
            <a:r>
              <a:rPr sz="2400" spc="4" dirty="0" smtClean="0">
                <a:latin typeface="Tahoma"/>
                <a:cs typeface="Tahoma"/>
              </a:rPr>
              <a:t>.</a:t>
            </a:r>
            <a:r>
              <a:rPr sz="2400" spc="9" dirty="0" smtClean="0">
                <a:latin typeface="Tahoma"/>
                <a:cs typeface="Tahoma"/>
              </a:rPr>
              <a:t>(</a:t>
            </a:r>
            <a:r>
              <a:rPr sz="2400" spc="0" dirty="0" smtClean="0">
                <a:latin typeface="Tahoma"/>
                <a:cs typeface="Tahoma"/>
              </a:rPr>
              <a:t>1)</a:t>
            </a:r>
            <a:r>
              <a:rPr sz="2400" spc="-26" dirty="0" smtClean="0">
                <a:latin typeface="Tahoma"/>
                <a:cs typeface="Tahoma"/>
              </a:rPr>
              <a:t> </a:t>
            </a:r>
            <a:r>
              <a:rPr sz="2400" spc="-9" dirty="0" smtClean="0">
                <a:latin typeface="Tahoma"/>
                <a:cs typeface="Tahoma"/>
              </a:rPr>
              <a:t>У</a:t>
            </a:r>
            <a:r>
              <a:rPr sz="2400" spc="0" dirty="0" smtClean="0">
                <a:latin typeface="Tahoma"/>
                <a:cs typeface="Tahoma"/>
              </a:rPr>
              <a:t>ста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в</a:t>
            </a:r>
            <a:r>
              <a:rPr sz="2400" spc="4" dirty="0" smtClean="0">
                <a:latin typeface="Tahoma"/>
                <a:cs typeface="Tahoma"/>
              </a:rPr>
              <a:t>я</a:t>
            </a:r>
            <a:r>
              <a:rPr sz="2400" spc="0" dirty="0" smtClean="0">
                <a:latin typeface="Tahoma"/>
                <a:cs typeface="Tahoma"/>
              </a:rPr>
              <a:t>в</a:t>
            </a:r>
            <a:r>
              <a:rPr sz="2400" spc="4" dirty="0" smtClean="0">
                <a:latin typeface="Tahoma"/>
                <a:cs typeface="Tahoma"/>
              </a:rPr>
              <a:t>ан</a:t>
            </a:r>
            <a:r>
              <a:rPr sz="2400" spc="0" dirty="0" smtClean="0">
                <a:latin typeface="Tahoma"/>
                <a:cs typeface="Tahoma"/>
              </a:rPr>
              <a:t>ето</a:t>
            </a:r>
            <a:r>
              <a:rPr sz="2400" spc="-150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смъ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т,</a:t>
            </a:r>
            <a:r>
              <a:rPr sz="2400" spc="-56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аст</a:t>
            </a:r>
            <a:r>
              <a:rPr sz="2400" spc="-4" dirty="0" smtClean="0">
                <a:latin typeface="Tahoma"/>
                <a:cs typeface="Tahoma"/>
              </a:rPr>
              <a:t>ъ</a:t>
            </a: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4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ла и</a:t>
            </a:r>
            <a:r>
              <a:rPr sz="2400" spc="9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в</a:t>
            </a:r>
            <a:r>
              <a:rPr sz="2400" spc="4" dirty="0" smtClean="0">
                <a:latin typeface="Tahoma"/>
                <a:cs typeface="Tahoma"/>
              </a:rPr>
              <a:t>ъ</a:t>
            </a:r>
            <a:r>
              <a:rPr sz="2400" spc="0" dirty="0" smtClean="0">
                <a:latin typeface="Tahoma"/>
                <a:cs typeface="Tahoma"/>
              </a:rPr>
              <a:t>н</a:t>
            </a:r>
            <a:r>
              <a:rPr sz="2400" spc="-74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ле</a:t>
            </a:r>
            <a:r>
              <a:rPr sz="2400" spc="-4" dirty="0" smtClean="0">
                <a:latin typeface="Tahoma"/>
                <a:cs typeface="Tahoma"/>
              </a:rPr>
              <a:t>ч</a:t>
            </a:r>
            <a:r>
              <a:rPr sz="2400" spc="0" dirty="0" smtClean="0">
                <a:latin typeface="Tahoma"/>
                <a:cs typeface="Tahoma"/>
              </a:rPr>
              <a:t>еб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о</a:t>
            </a:r>
            <a:r>
              <a:rPr sz="2400" spc="-76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ав</a:t>
            </a:r>
            <a:r>
              <a:rPr sz="2400" spc="4" dirty="0" smtClean="0">
                <a:latin typeface="Tahoma"/>
                <a:cs typeface="Tahoma"/>
              </a:rPr>
              <a:t>ед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ни</a:t>
            </a:r>
            <a:r>
              <a:rPr sz="2400" spc="0" dirty="0" smtClean="0">
                <a:latin typeface="Tahoma"/>
                <a:cs typeface="Tahoma"/>
              </a:rPr>
              <a:t>е,</a:t>
            </a:r>
            <a:r>
              <a:rPr sz="2400" spc="-121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се</a:t>
            </a:r>
            <a:r>
              <a:rPr sz="2400" spc="-2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9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въ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9" dirty="0" smtClean="0">
                <a:latin typeface="Tahoma"/>
                <a:cs typeface="Tahoma"/>
              </a:rPr>
              <a:t>ш</a:t>
            </a:r>
            <a:r>
              <a:rPr sz="2400" spc="0" dirty="0" smtClean="0">
                <a:latin typeface="Tahoma"/>
                <a:cs typeface="Tahoma"/>
              </a:rPr>
              <a:t>ва</a:t>
            </a:r>
            <a:r>
              <a:rPr sz="2400" spc="-107" dirty="0" smtClean="0">
                <a:latin typeface="Tahoma"/>
                <a:cs typeface="Tahoma"/>
              </a:rPr>
              <a:t> </a:t>
            </a:r>
            <a:r>
              <a:rPr sz="2400" spc="-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т</a:t>
            </a:r>
            <a:endParaRPr sz="2400">
              <a:latin typeface="Tahoma"/>
              <a:cs typeface="Tahoma"/>
            </a:endParaRPr>
          </a:p>
          <a:p>
            <a:pPr marL="355600" marR="42485">
              <a:lnSpc>
                <a:spcPts val="2560"/>
              </a:lnSpc>
            </a:pPr>
            <a:r>
              <a:rPr sz="2400" spc="0" dirty="0" smtClean="0">
                <a:solidFill>
                  <a:srgbClr val="FF0000"/>
                </a:solidFill>
                <a:latin typeface="Tahoma"/>
                <a:cs typeface="Tahoma"/>
              </a:rPr>
              <a:t>ле</a:t>
            </a:r>
            <a:r>
              <a:rPr sz="2400" spc="4" dirty="0" smtClean="0">
                <a:solidFill>
                  <a:srgbClr val="FF0000"/>
                </a:solidFill>
                <a:latin typeface="Tahoma"/>
                <a:cs typeface="Tahoma"/>
              </a:rPr>
              <a:t>к</a:t>
            </a:r>
            <a:r>
              <a:rPr sz="2400" spc="0" dirty="0" smtClean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2400" spc="4" dirty="0" smtClean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2400" spc="-4" dirty="0" smtClean="0">
                <a:latin typeface="Tahoma"/>
                <a:cs typeface="Tahoma"/>
              </a:rPr>
              <a:t>/</a:t>
            </a:r>
            <a:r>
              <a:rPr sz="2400" spc="4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,</a:t>
            </a:r>
            <a:r>
              <a:rPr sz="2400" spc="-9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12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-40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ли</a:t>
            </a:r>
            <a:r>
              <a:rPr sz="2400" spc="4" dirty="0" smtClean="0">
                <a:latin typeface="Tahoma"/>
                <a:cs typeface="Tahoma"/>
              </a:rPr>
              <a:t>п</a:t>
            </a:r>
            <a:r>
              <a:rPr sz="2400" spc="0" dirty="0" smtClean="0">
                <a:latin typeface="Tahoma"/>
                <a:cs typeface="Tahoma"/>
              </a:rPr>
              <a:t>са</a:t>
            </a:r>
            <a:r>
              <a:rPr sz="2400" spc="-54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л</a:t>
            </a:r>
            <a:r>
              <a:rPr sz="2400" spc="4" dirty="0" smtClean="0">
                <a:latin typeface="Tahoma"/>
                <a:cs typeface="Tahoma"/>
              </a:rPr>
              <a:t>ек</a:t>
            </a:r>
            <a:r>
              <a:rPr sz="2400" spc="0" dirty="0" smtClean="0">
                <a:latin typeface="Tahoma"/>
                <a:cs typeface="Tahoma"/>
              </a:rPr>
              <a:t>ар</a:t>
            </a:r>
            <a:r>
              <a:rPr sz="2400" spc="-48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-</a:t>
            </a:r>
            <a:r>
              <a:rPr sz="2400" spc="1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24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Tahoma"/>
                <a:cs typeface="Tahoma"/>
              </a:rPr>
              <a:t>фе</a:t>
            </a:r>
            <a:r>
              <a:rPr sz="2400" spc="4" dirty="0" smtClean="0">
                <a:solidFill>
                  <a:srgbClr val="FF0000"/>
                </a:solidFill>
                <a:latin typeface="Tahoma"/>
                <a:cs typeface="Tahoma"/>
              </a:rPr>
              <a:t>л</a:t>
            </a:r>
            <a:r>
              <a:rPr sz="2400" spc="0" dirty="0" smtClean="0">
                <a:solidFill>
                  <a:srgbClr val="FF0000"/>
                </a:solidFill>
                <a:latin typeface="Tahoma"/>
                <a:cs typeface="Tahoma"/>
              </a:rPr>
              <a:t>д</a:t>
            </a:r>
            <a:r>
              <a:rPr sz="2400" spc="4" dirty="0" smtClean="0">
                <a:solidFill>
                  <a:srgbClr val="FF0000"/>
                </a:solidFill>
                <a:latin typeface="Tahoma"/>
                <a:cs typeface="Tahoma"/>
              </a:rPr>
              <a:t>ше</a:t>
            </a:r>
            <a:r>
              <a:rPr sz="2400" spc="0" dirty="0" smtClean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14319" y="3514176"/>
            <a:ext cx="12131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400" spc="-4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400" spc="0" dirty="0" smtClean="0">
                <a:solidFill>
                  <a:srgbClr val="3333CA"/>
                </a:solidFill>
                <a:latin typeface="Wingdings"/>
                <a:cs typeface="Wingdings"/>
              </a:rPr>
              <a:t></a:t>
            </a:r>
            <a:r>
              <a:rPr sz="1400" spc="-169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Чл.</a:t>
            </a:r>
            <a:r>
              <a:rPr sz="2400" spc="-3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3.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47820" y="3514176"/>
            <a:ext cx="62244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Tahoma"/>
                <a:cs typeface="Tahoma"/>
              </a:rPr>
              <a:t>Къ</a:t>
            </a:r>
            <a:r>
              <a:rPr sz="2400" spc="0" dirty="0" smtClean="0">
                <a:latin typeface="Tahoma"/>
                <a:cs typeface="Tahoma"/>
              </a:rPr>
              <a:t>м</a:t>
            </a:r>
            <a:r>
              <a:rPr sz="2400" spc="-43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у</a:t>
            </a:r>
            <a:r>
              <a:rPr sz="2400" spc="0" dirty="0" smtClean="0">
                <a:latin typeface="Tahoma"/>
                <a:cs typeface="Tahoma"/>
              </a:rPr>
              <a:t>ста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в</a:t>
            </a:r>
            <a:r>
              <a:rPr sz="2400" spc="4" dirty="0" smtClean="0">
                <a:latin typeface="Tahoma"/>
                <a:cs typeface="Tahoma"/>
              </a:rPr>
              <a:t>я</a:t>
            </a:r>
            <a:r>
              <a:rPr sz="2400" spc="0" dirty="0" smtClean="0">
                <a:latin typeface="Tahoma"/>
                <a:cs typeface="Tahoma"/>
              </a:rPr>
              <a:t>в</a:t>
            </a:r>
            <a:r>
              <a:rPr sz="2400" spc="4" dirty="0" smtClean="0">
                <a:latin typeface="Tahoma"/>
                <a:cs typeface="Tahoma"/>
              </a:rPr>
              <a:t>ан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149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9" dirty="0" smtClean="0">
                <a:latin typeface="Tahoma"/>
                <a:cs typeface="Tahoma"/>
              </a:rPr>
              <a:t>м</a:t>
            </a:r>
            <a:r>
              <a:rPr sz="2400" spc="-4" dirty="0" smtClean="0">
                <a:latin typeface="Tahoma"/>
                <a:cs typeface="Tahoma"/>
              </a:rPr>
              <a:t>ъ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тта</a:t>
            </a:r>
            <a:r>
              <a:rPr sz="2400" spc="-5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се</a:t>
            </a:r>
            <a:r>
              <a:rPr sz="2400" spc="-2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-4" dirty="0" smtClean="0">
                <a:latin typeface="Tahoma"/>
                <a:cs typeface="Tahoma"/>
              </a:rPr>
              <a:t>р</a:t>
            </a:r>
            <a:r>
              <a:rPr sz="2400" spc="4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стъ</a:t>
            </a:r>
            <a:r>
              <a:rPr sz="2400" spc="4" dirty="0" smtClean="0">
                <a:latin typeface="Tahoma"/>
                <a:cs typeface="Tahoma"/>
              </a:rPr>
              <a:t>п</a:t>
            </a:r>
            <a:r>
              <a:rPr sz="2400" spc="0" dirty="0" smtClean="0">
                <a:latin typeface="Tahoma"/>
                <a:cs typeface="Tahoma"/>
              </a:rPr>
              <a:t>ва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57219" y="3841836"/>
            <a:ext cx="6097432" cy="659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44"/>
              </a:spcBef>
            </a:pPr>
            <a:r>
              <a:rPr sz="2400" spc="0" dirty="0" smtClean="0">
                <a:solidFill>
                  <a:srgbClr val="FF0000"/>
                </a:solidFill>
                <a:latin typeface="Tahoma"/>
                <a:cs typeface="Tahoma"/>
              </a:rPr>
              <a:t>вед</a:t>
            </a:r>
            <a:r>
              <a:rPr sz="2400" spc="9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2400" spc="0" dirty="0" smtClean="0">
                <a:solidFill>
                  <a:srgbClr val="FF0000"/>
                </a:solidFill>
                <a:latin typeface="Tahoma"/>
                <a:cs typeface="Tahoma"/>
              </a:rPr>
              <a:t>ага</a:t>
            </a:r>
            <a:r>
              <a:rPr sz="2400" spc="-77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след</a:t>
            </a:r>
            <a:r>
              <a:rPr sz="2400" spc="-25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к</a:t>
            </a:r>
            <a:r>
              <a:rPr sz="2400" spc="0" dirty="0" smtClean="0">
                <a:latin typeface="Tahoma"/>
                <a:cs typeface="Tahoma"/>
              </a:rPr>
              <a:t>ато</a:t>
            </a:r>
            <a:r>
              <a:rPr sz="2400" spc="-3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-14" dirty="0" smtClean="0">
                <a:latin typeface="Tahoma"/>
                <a:cs typeface="Tahoma"/>
              </a:rPr>
              <a:t>т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4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9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вес</a:t>
            </a:r>
            <a:r>
              <a:rPr sz="2400" spc="9" dirty="0" smtClean="0">
                <a:latin typeface="Tahoma"/>
                <a:cs typeface="Tahoma"/>
              </a:rPr>
              <a:t>т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о</a:t>
            </a:r>
            <a:r>
              <a:rPr sz="2400" spc="-83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ей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то 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астъ</a:t>
            </a:r>
            <a:r>
              <a:rPr sz="2400" spc="4" dirty="0" smtClean="0">
                <a:latin typeface="Tahoma"/>
                <a:cs typeface="Tahoma"/>
              </a:rPr>
              <a:t>п</a:t>
            </a:r>
            <a:r>
              <a:rPr sz="2400" spc="0" dirty="0" smtClean="0">
                <a:latin typeface="Tahoma"/>
                <a:cs typeface="Tahoma"/>
              </a:rPr>
              <a:t>в</a:t>
            </a:r>
            <a:r>
              <a:rPr sz="2400" spc="4" dirty="0" smtClean="0">
                <a:latin typeface="Tahoma"/>
                <a:cs typeface="Tahoma"/>
              </a:rPr>
              <a:t>ан</a:t>
            </a:r>
            <a:r>
              <a:rPr sz="2400" spc="0" dirty="0" smtClean="0">
                <a:latin typeface="Tahoma"/>
                <a:cs typeface="Tahoma"/>
              </a:rPr>
              <a:t>е.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14319" y="4573356"/>
            <a:ext cx="12131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45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45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   </a:t>
            </a:r>
            <a:r>
              <a:rPr sz="1450" spc="94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Чл.</a:t>
            </a:r>
            <a:r>
              <a:rPr sz="2400" spc="-3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4.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47820" y="4573356"/>
            <a:ext cx="545478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Tahoma"/>
                <a:cs typeface="Tahoma"/>
              </a:rPr>
              <a:t>(</a:t>
            </a:r>
            <a:r>
              <a:rPr sz="2400" spc="0" dirty="0" smtClean="0">
                <a:latin typeface="Tahoma"/>
                <a:cs typeface="Tahoma"/>
              </a:rPr>
              <a:t>1)</a:t>
            </a:r>
            <a:r>
              <a:rPr sz="2400" spc="-31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Л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к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9" dirty="0" smtClean="0">
                <a:latin typeface="Tahoma"/>
                <a:cs typeface="Tahoma"/>
              </a:rPr>
              <a:t>я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90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(</a:t>
            </a:r>
            <a:r>
              <a:rPr sz="2400" spc="0" dirty="0" smtClean="0">
                <a:latin typeface="Tahoma"/>
                <a:cs typeface="Tahoma"/>
              </a:rPr>
              <a:t>фе</a:t>
            </a:r>
            <a:r>
              <a:rPr sz="2400" spc="4" dirty="0" smtClean="0">
                <a:latin typeface="Tahoma"/>
                <a:cs typeface="Tahoma"/>
              </a:rPr>
              <a:t>л</a:t>
            </a:r>
            <a:r>
              <a:rPr sz="2400" spc="0" dirty="0" smtClean="0">
                <a:latin typeface="Tahoma"/>
                <a:cs typeface="Tahoma"/>
              </a:rPr>
              <a:t>д</a:t>
            </a:r>
            <a:r>
              <a:rPr sz="2400" spc="4" dirty="0" smtClean="0">
                <a:latin typeface="Tahoma"/>
                <a:cs typeface="Tahoma"/>
              </a:rPr>
              <a:t>ш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19" dirty="0" smtClean="0">
                <a:latin typeface="Tahoma"/>
                <a:cs typeface="Tahoma"/>
              </a:rPr>
              <a:t>ъ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4" dirty="0" smtClean="0">
                <a:latin typeface="Tahoma"/>
                <a:cs typeface="Tahoma"/>
              </a:rPr>
              <a:t>)</a:t>
            </a:r>
            <a:r>
              <a:rPr sz="2400" spc="0" dirty="0" smtClean="0">
                <a:latin typeface="Tahoma"/>
                <a:cs typeface="Tahoma"/>
              </a:rPr>
              <a:t>,</a:t>
            </a:r>
            <a:r>
              <a:rPr sz="2400" spc="-152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у</a:t>
            </a:r>
            <a:r>
              <a:rPr sz="2400" spc="0" dirty="0" smtClean="0">
                <a:latin typeface="Tahoma"/>
                <a:cs typeface="Tahoma"/>
              </a:rPr>
              <a:t>ста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-9" dirty="0" smtClean="0">
                <a:latin typeface="Tahoma"/>
                <a:cs typeface="Tahoma"/>
              </a:rPr>
              <a:t>в</a:t>
            </a:r>
            <a:r>
              <a:rPr sz="2400" spc="4" dirty="0" smtClean="0">
                <a:latin typeface="Tahoma"/>
                <a:cs typeface="Tahoma"/>
              </a:rPr>
              <a:t>и</a:t>
            </a:r>
            <a:r>
              <a:rPr sz="2400" spc="0" dirty="0" smtClean="0">
                <a:latin typeface="Tahoma"/>
                <a:cs typeface="Tahoma"/>
              </a:rPr>
              <a:t>ли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14319" y="4902540"/>
            <a:ext cx="7118500" cy="1390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>
              <a:lnSpc>
                <a:spcPts val="2590"/>
              </a:lnSpc>
              <a:spcBef>
                <a:spcPts val="144"/>
              </a:spcBef>
            </a:pP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4" dirty="0" smtClean="0">
                <a:latin typeface="Tahoma"/>
                <a:cs typeface="Tahoma"/>
              </a:rPr>
              <a:t>м</a:t>
            </a:r>
            <a:r>
              <a:rPr sz="2400" spc="0" dirty="0" smtClean="0">
                <a:latin typeface="Tahoma"/>
                <a:cs typeface="Tahoma"/>
              </a:rPr>
              <a:t>ъ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тта,</a:t>
            </a:r>
            <a:r>
              <a:rPr sz="2400" spc="-80" dirty="0" smtClean="0">
                <a:latin typeface="Tahoma"/>
                <a:cs typeface="Tahoma"/>
              </a:rPr>
              <a:t> </a:t>
            </a:r>
            <a:r>
              <a:rPr sz="2400" spc="-4" dirty="0" smtClean="0">
                <a:latin typeface="Tahoma"/>
                <a:cs typeface="Tahoma"/>
              </a:rPr>
              <a:t>п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9" dirty="0" smtClean="0">
                <a:latin typeface="Tahoma"/>
                <a:cs typeface="Tahoma"/>
              </a:rPr>
              <a:t>ъ</a:t>
            </a:r>
            <a:r>
              <a:rPr sz="2400" spc="0" dirty="0" smtClean="0">
                <a:latin typeface="Tahoma"/>
                <a:cs typeface="Tahoma"/>
              </a:rPr>
              <a:t>лват</a:t>
            </a:r>
            <a:r>
              <a:rPr sz="2400" spc="-10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"</a:t>
            </a:r>
            <a:r>
              <a:rPr sz="2400" spc="9" dirty="0" smtClean="0">
                <a:latin typeface="Tahoma"/>
                <a:cs typeface="Tahoma"/>
              </a:rPr>
              <a:t>С</a:t>
            </a:r>
            <a:r>
              <a:rPr sz="2400" spc="0" dirty="0" smtClean="0">
                <a:latin typeface="Tahoma"/>
                <a:cs typeface="Tahoma"/>
              </a:rPr>
              <a:t>ъ</a:t>
            </a:r>
            <a:r>
              <a:rPr sz="2400" spc="9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бще</a:t>
            </a:r>
            <a:r>
              <a:rPr sz="2400" spc="4" dirty="0" smtClean="0">
                <a:latin typeface="Tahoma"/>
                <a:cs typeface="Tahoma"/>
              </a:rPr>
              <a:t>ни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-134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23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</a:t>
            </a:r>
            <a:r>
              <a:rPr sz="2400" spc="9" dirty="0" smtClean="0">
                <a:latin typeface="Tahoma"/>
                <a:cs typeface="Tahoma"/>
              </a:rPr>
              <a:t>м</a:t>
            </a:r>
            <a:r>
              <a:rPr sz="2400" spc="0" dirty="0" smtClean="0">
                <a:latin typeface="Tahoma"/>
                <a:cs typeface="Tahoma"/>
              </a:rPr>
              <a:t>ъ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т"</a:t>
            </a:r>
            <a:r>
              <a:rPr sz="2400" spc="-59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в</a:t>
            </a:r>
            <a:r>
              <a:rPr sz="2400" spc="-2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2400" spc="4" dirty="0" smtClean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2400" spc="0" dirty="0" smtClean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2400" spc="0" dirty="0" smtClean="0">
                <a:latin typeface="Tahoma"/>
                <a:cs typeface="Tahoma"/>
              </a:rPr>
              <a:t>ек</a:t>
            </a:r>
            <a:r>
              <a:rPr sz="2400" spc="9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мп</a:t>
            </a:r>
            <a:r>
              <a:rPr sz="2400" spc="0" dirty="0" smtClean="0">
                <a:latin typeface="Tahoma"/>
                <a:cs typeface="Tahoma"/>
              </a:rPr>
              <a:t>л</a:t>
            </a:r>
            <a:r>
              <a:rPr sz="2400" spc="4" dirty="0" smtClean="0">
                <a:latin typeface="Tahoma"/>
                <a:cs typeface="Tahoma"/>
              </a:rPr>
              <a:t>я</a:t>
            </a:r>
            <a:r>
              <a:rPr sz="2400" spc="9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9" dirty="0" smtClean="0">
                <a:latin typeface="Tahoma"/>
                <a:cs typeface="Tahoma"/>
              </a:rPr>
              <a:t>.</a:t>
            </a:r>
            <a:r>
              <a:rPr sz="2400" spc="4" dirty="0" smtClean="0">
                <a:latin typeface="Tahoma"/>
                <a:cs typeface="Tahoma"/>
              </a:rPr>
              <a:t>(о</a:t>
            </a:r>
            <a:r>
              <a:rPr sz="2400" spc="0" dirty="0" smtClean="0">
                <a:latin typeface="Tahoma"/>
                <a:cs typeface="Tahoma"/>
              </a:rPr>
              <a:t>б</a:t>
            </a:r>
            <a:r>
              <a:rPr sz="2400" spc="-9" dirty="0" smtClean="0">
                <a:latin typeface="Tahoma"/>
                <a:cs typeface="Tahoma"/>
              </a:rPr>
              <a:t>щ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-9" dirty="0" smtClean="0">
                <a:latin typeface="Tahoma"/>
                <a:cs typeface="Tahoma"/>
              </a:rPr>
              <a:t>а</a:t>
            </a:r>
            <a:r>
              <a:rPr sz="2400" spc="-4" dirty="0" smtClean="0">
                <a:latin typeface="Tahoma"/>
                <a:cs typeface="Tahoma"/>
              </a:rPr>
              <a:t>/</a:t>
            </a:r>
            <a:r>
              <a:rPr sz="2400" spc="0" dirty="0" smtClean="0">
                <a:latin typeface="Tahoma"/>
                <a:cs typeface="Tahoma"/>
              </a:rPr>
              <a:t>кметств</a:t>
            </a:r>
            <a:r>
              <a:rPr sz="2400" spc="4" dirty="0" smtClean="0">
                <a:latin typeface="Tahoma"/>
                <a:cs typeface="Tahoma"/>
              </a:rPr>
              <a:t>о</a:t>
            </a:r>
            <a:r>
              <a:rPr sz="2400" spc="0" dirty="0" smtClean="0">
                <a:latin typeface="Tahoma"/>
                <a:cs typeface="Tahoma"/>
              </a:rPr>
              <a:t>,</a:t>
            </a:r>
            <a:r>
              <a:rPr sz="2400" spc="17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Р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И,</a:t>
            </a:r>
            <a:r>
              <a:rPr sz="2400" spc="-49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лек</a:t>
            </a:r>
            <a:r>
              <a:rPr sz="2400" spc="-9" dirty="0" smtClean="0">
                <a:latin typeface="Tahoma"/>
                <a:cs typeface="Tahoma"/>
              </a:rPr>
              <a:t>а</a:t>
            </a:r>
            <a:r>
              <a:rPr sz="2400" spc="4" dirty="0" smtClean="0">
                <a:latin typeface="Tahoma"/>
                <a:cs typeface="Tahoma"/>
              </a:rPr>
              <a:t>р</a:t>
            </a:r>
            <a:r>
              <a:rPr sz="2400" spc="44" dirty="0" smtClean="0">
                <a:latin typeface="Tahoma"/>
                <a:cs typeface="Tahoma"/>
              </a:rPr>
              <a:t>я</a:t>
            </a:r>
            <a:r>
              <a:rPr sz="2400" spc="0" dirty="0" smtClean="0">
                <a:latin typeface="Tahoma"/>
                <a:cs typeface="Tahoma"/>
              </a:rPr>
              <a:t>)</a:t>
            </a:r>
            <a:endParaRPr sz="2400">
              <a:latin typeface="Tahoma"/>
              <a:cs typeface="Tahoma"/>
            </a:endParaRPr>
          </a:p>
          <a:p>
            <a:pPr marL="355600" marR="1354220" indent="-342900">
              <a:lnSpc>
                <a:spcPts val="2590"/>
              </a:lnSpc>
              <a:spcBef>
                <a:spcPts val="578"/>
              </a:spcBef>
              <a:tabLst>
                <a:tab pos="342900" algn="l"/>
              </a:tabLst>
            </a:pPr>
            <a:r>
              <a:rPr sz="145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r>
              <a:rPr sz="145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	</a:t>
            </a:r>
            <a:r>
              <a:rPr sz="2400" spc="4" dirty="0" smtClean="0">
                <a:latin typeface="Tahoma"/>
                <a:cs typeface="Tahoma"/>
              </a:rPr>
              <a:t>(</a:t>
            </a:r>
            <a:r>
              <a:rPr sz="2400" spc="0" dirty="0" smtClean="0">
                <a:latin typeface="Tahoma"/>
                <a:cs typeface="Tahoma"/>
              </a:rPr>
              <a:t>2)</a:t>
            </a:r>
            <a:r>
              <a:rPr sz="2400" spc="-31" dirty="0" smtClean="0">
                <a:latin typeface="Tahoma"/>
                <a:cs typeface="Tahoma"/>
              </a:rPr>
              <a:t> </a:t>
            </a:r>
            <a:r>
              <a:rPr sz="2400" spc="4" dirty="0" smtClean="0">
                <a:latin typeface="Tahoma"/>
                <a:cs typeface="Tahoma"/>
              </a:rPr>
              <a:t>E</a:t>
            </a:r>
            <a:r>
              <a:rPr sz="2400" spc="0" dirty="0" smtClean="0">
                <a:latin typeface="Tahoma"/>
                <a:cs typeface="Tahoma"/>
              </a:rPr>
              <a:t>ди</a:t>
            </a:r>
            <a:r>
              <a:rPr sz="2400" spc="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14" dirty="0" smtClean="0">
                <a:latin typeface="Tahoma"/>
                <a:cs typeface="Tahoma"/>
              </a:rPr>
              <a:t>я</a:t>
            </a:r>
            <a:r>
              <a:rPr sz="2400" spc="0" dirty="0" smtClean="0">
                <a:latin typeface="Tahoma"/>
                <a:cs typeface="Tahoma"/>
              </a:rPr>
              <a:t>т</a:t>
            </a:r>
            <a:r>
              <a:rPr sz="2400" spc="-111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ек</a:t>
            </a:r>
            <a:r>
              <a:rPr sz="2400" spc="9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е</a:t>
            </a:r>
            <a:r>
              <a:rPr sz="2400" spc="4" dirty="0" smtClean="0">
                <a:latin typeface="Tahoma"/>
                <a:cs typeface="Tahoma"/>
              </a:rPr>
              <a:t>мп</a:t>
            </a:r>
            <a:r>
              <a:rPr sz="2400" spc="0" dirty="0" smtClean="0">
                <a:latin typeface="Tahoma"/>
                <a:cs typeface="Tahoma"/>
              </a:rPr>
              <a:t>л</a:t>
            </a:r>
            <a:r>
              <a:rPr sz="2400" spc="19" dirty="0" smtClean="0">
                <a:latin typeface="Tahoma"/>
                <a:cs typeface="Tahoma"/>
              </a:rPr>
              <a:t>я</a:t>
            </a:r>
            <a:r>
              <a:rPr sz="2400" spc="0" dirty="0" smtClean="0">
                <a:latin typeface="Tahoma"/>
                <a:cs typeface="Tahoma"/>
              </a:rPr>
              <a:t>р</a:t>
            </a:r>
            <a:r>
              <a:rPr sz="2400" spc="-116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се</a:t>
            </a:r>
            <a:r>
              <a:rPr sz="2400" spc="-8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п</a:t>
            </a:r>
            <a:r>
              <a:rPr sz="2400" spc="14" dirty="0" smtClean="0">
                <a:latin typeface="Tahoma"/>
                <a:cs typeface="Tahoma"/>
              </a:rPr>
              <a:t>р</a:t>
            </a:r>
            <a:r>
              <a:rPr sz="2400" spc="0" dirty="0" smtClean="0">
                <a:latin typeface="Tahoma"/>
                <a:cs typeface="Tahoma"/>
              </a:rPr>
              <a:t>аща</a:t>
            </a:r>
            <a:r>
              <a:rPr sz="2400" spc="-95" dirty="0" smtClean="0">
                <a:latin typeface="Tahoma"/>
                <a:cs typeface="Tahoma"/>
              </a:rPr>
              <a:t> </a:t>
            </a:r>
            <a:r>
              <a:rPr sz="2400" spc="-14" dirty="0" smtClean="0">
                <a:latin typeface="Tahoma"/>
                <a:cs typeface="Tahoma"/>
              </a:rPr>
              <a:t>н</a:t>
            </a:r>
            <a:r>
              <a:rPr sz="2400" spc="0" dirty="0" smtClean="0">
                <a:latin typeface="Tahoma"/>
                <a:cs typeface="Tahoma"/>
              </a:rPr>
              <a:t>а </a:t>
            </a:r>
            <a:r>
              <a:rPr sz="2400" spc="-14" dirty="0" smtClean="0">
                <a:latin typeface="Tahoma"/>
                <a:cs typeface="Tahoma"/>
              </a:rPr>
              <a:t>с</a:t>
            </a:r>
            <a:r>
              <a:rPr sz="2400" spc="-4" dirty="0" smtClean="0">
                <a:latin typeface="Tahoma"/>
                <a:cs typeface="Tahoma"/>
              </a:rPr>
              <a:t>ъо</a:t>
            </a:r>
            <a:r>
              <a:rPr sz="2400" spc="-14" dirty="0" smtClean="0">
                <a:latin typeface="Tahoma"/>
                <a:cs typeface="Tahoma"/>
              </a:rPr>
              <a:t>т</a:t>
            </a:r>
            <a:r>
              <a:rPr sz="2400" spc="-9" dirty="0" smtClean="0">
                <a:latin typeface="Tahoma"/>
                <a:cs typeface="Tahoma"/>
              </a:rPr>
              <a:t>в</a:t>
            </a:r>
            <a:r>
              <a:rPr sz="2400" spc="-14" dirty="0" smtClean="0">
                <a:latin typeface="Tahoma"/>
                <a:cs typeface="Tahoma"/>
              </a:rPr>
              <a:t>е</a:t>
            </a:r>
            <a:r>
              <a:rPr sz="2400" spc="-25" dirty="0" smtClean="0">
                <a:latin typeface="Tahoma"/>
                <a:cs typeface="Tahoma"/>
              </a:rPr>
              <a:t>т</a:t>
            </a:r>
            <a:r>
              <a:rPr sz="2400" spc="-4" dirty="0" smtClean="0">
                <a:latin typeface="Tahoma"/>
                <a:cs typeface="Tahoma"/>
              </a:rPr>
              <a:t>н</a:t>
            </a:r>
            <a:r>
              <a:rPr sz="2400" spc="-9" dirty="0" smtClean="0">
                <a:latin typeface="Tahoma"/>
                <a:cs typeface="Tahoma"/>
              </a:rPr>
              <a:t>а</a:t>
            </a:r>
            <a:r>
              <a:rPr sz="2400" spc="-25" dirty="0" smtClean="0">
                <a:latin typeface="Tahoma"/>
                <a:cs typeface="Tahoma"/>
              </a:rPr>
              <a:t>т</a:t>
            </a:r>
            <a:r>
              <a:rPr sz="2400" spc="0" dirty="0" smtClean="0">
                <a:latin typeface="Tahoma"/>
                <a:cs typeface="Tahoma"/>
              </a:rPr>
              <a:t>а</a:t>
            </a:r>
            <a:r>
              <a:rPr sz="2400" spc="-150" dirty="0" smtClean="0">
                <a:latin typeface="Tahoma"/>
                <a:cs typeface="Tahoma"/>
              </a:rPr>
              <a:t> </a:t>
            </a:r>
            <a:r>
              <a:rPr sz="2400" spc="-25" dirty="0" smtClean="0">
                <a:latin typeface="Tahoma"/>
                <a:cs typeface="Tahoma"/>
              </a:rPr>
              <a:t>Р</a:t>
            </a:r>
            <a:r>
              <a:rPr sz="2400" spc="-4" dirty="0" smtClean="0">
                <a:latin typeface="Tahoma"/>
                <a:cs typeface="Tahoma"/>
              </a:rPr>
              <a:t>З</a:t>
            </a:r>
            <a:r>
              <a:rPr sz="2400" spc="0" dirty="0" smtClean="0">
                <a:latin typeface="Tahoma"/>
                <a:cs typeface="Tahoma"/>
              </a:rPr>
              <a:t>И</a:t>
            </a:r>
            <a:r>
              <a:rPr sz="2400" spc="-66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в</a:t>
            </a:r>
            <a:r>
              <a:rPr sz="2400" spc="-37" dirty="0" smtClean="0">
                <a:latin typeface="Tahoma"/>
                <a:cs typeface="Tahoma"/>
              </a:rPr>
              <a:t> </a:t>
            </a:r>
            <a:r>
              <a:rPr sz="2400" spc="-19" dirty="0" smtClean="0">
                <a:solidFill>
                  <a:srgbClr val="FF0000"/>
                </a:solidFill>
                <a:latin typeface="Tahoma"/>
                <a:cs typeface="Tahoma"/>
              </a:rPr>
              <a:t>дв</a:t>
            </a:r>
            <a:r>
              <a:rPr sz="2400" spc="-4" dirty="0" smtClean="0">
                <a:solidFill>
                  <a:srgbClr val="FF0000"/>
                </a:solidFill>
                <a:latin typeface="Tahoma"/>
                <a:cs typeface="Tahoma"/>
              </a:rPr>
              <a:t>ум</a:t>
            </a:r>
            <a:r>
              <a:rPr sz="2400" spc="-14" dirty="0" smtClean="0">
                <a:solidFill>
                  <a:srgbClr val="FF0000"/>
                </a:solidFill>
                <a:latin typeface="Tahoma"/>
                <a:cs typeface="Tahoma"/>
              </a:rPr>
              <a:t>ес</a:t>
            </a:r>
            <a:r>
              <a:rPr sz="2400" spc="-25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2400" spc="-4" dirty="0" smtClean="0">
                <a:solidFill>
                  <a:srgbClr val="FF0000"/>
                </a:solidFill>
                <a:latin typeface="Tahoma"/>
                <a:cs typeface="Tahoma"/>
              </a:rPr>
              <a:t>ч</a:t>
            </a:r>
            <a:r>
              <a:rPr sz="2400" spc="-14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2400" spc="0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2400" spc="-148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spc="-25" dirty="0" smtClean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2400" spc="-4" dirty="0" smtClean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2400" spc="-14" dirty="0" smtClean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2400" spc="-19" dirty="0" smtClean="0">
                <a:solidFill>
                  <a:srgbClr val="FF0000"/>
                </a:solidFill>
                <a:latin typeface="Tahoma"/>
                <a:cs typeface="Tahoma"/>
              </a:rPr>
              <a:t>к</a:t>
            </a:r>
            <a:r>
              <a:rPr sz="2400" spc="0" dirty="0" smtClean="0">
                <a:solidFill>
                  <a:srgbClr val="FF0000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5959" y="1341119"/>
            <a:ext cx="359219" cy="106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00"/>
              </a:lnSpc>
              <a:spcBef>
                <a:spcPts val="40"/>
              </a:spcBef>
            </a:pPr>
            <a:endParaRPr sz="800"/>
          </a:p>
        </p:txBody>
      </p:sp>
      <p:sp>
        <p:nvSpPr>
          <p:cNvPr id="6" name="object 6"/>
          <p:cNvSpPr txBox="1"/>
          <p:nvPr/>
        </p:nvSpPr>
        <p:spPr>
          <a:xfrm>
            <a:off x="2325179" y="1341119"/>
            <a:ext cx="184848" cy="555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965959" y="1447799"/>
            <a:ext cx="359219" cy="4488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965959" y="1896617"/>
            <a:ext cx="123443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089403" y="1896617"/>
            <a:ext cx="235775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325179" y="1896617"/>
            <a:ext cx="184848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1674875" y="1798319"/>
            <a:ext cx="562355" cy="42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65959" y="1623059"/>
            <a:ext cx="342899" cy="272795"/>
          </a:xfrm>
          <a:custGeom>
            <a:avLst/>
            <a:gdLst/>
            <a:ahLst/>
            <a:cxnLst/>
            <a:rect l="l" t="t" r="r" b="b"/>
            <a:pathLst>
              <a:path w="342899" h="272795">
                <a:moveTo>
                  <a:pt x="0" y="272795"/>
                </a:moveTo>
                <a:lnTo>
                  <a:pt x="342899" y="272795"/>
                </a:lnTo>
                <a:lnTo>
                  <a:pt x="342899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26385" y="1341119"/>
            <a:ext cx="0" cy="106679"/>
          </a:xfrm>
          <a:custGeom>
            <a:avLst/>
            <a:gdLst/>
            <a:ahLst/>
            <a:cxnLst/>
            <a:rect l="l" t="t" r="r" b="b"/>
            <a:pathLst>
              <a:path h="106679">
                <a:moveTo>
                  <a:pt x="0" y="0"/>
                </a:moveTo>
                <a:lnTo>
                  <a:pt x="0" y="106679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65959" y="1449323"/>
            <a:ext cx="342899" cy="173736"/>
          </a:xfrm>
          <a:custGeom>
            <a:avLst/>
            <a:gdLst/>
            <a:ahLst/>
            <a:cxnLst/>
            <a:rect l="l" t="t" r="r" b="b"/>
            <a:pathLst>
              <a:path w="342899" h="173736">
                <a:moveTo>
                  <a:pt x="342899" y="0"/>
                </a:moveTo>
                <a:lnTo>
                  <a:pt x="0" y="0"/>
                </a:lnTo>
                <a:lnTo>
                  <a:pt x="0" y="173736"/>
                </a:lnTo>
                <a:lnTo>
                  <a:pt x="342899" y="173736"/>
                </a:lnTo>
                <a:lnTo>
                  <a:pt x="342899" y="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342387" y="1623059"/>
            <a:ext cx="60960" cy="272795"/>
          </a:xfrm>
          <a:custGeom>
            <a:avLst/>
            <a:gdLst/>
            <a:ahLst/>
            <a:cxnLst/>
            <a:rect l="l" t="t" r="r" b="b"/>
            <a:pathLst>
              <a:path w="60960" h="272795">
                <a:moveTo>
                  <a:pt x="0" y="272795"/>
                </a:moveTo>
                <a:lnTo>
                  <a:pt x="60960" y="272795"/>
                </a:lnTo>
                <a:lnTo>
                  <a:pt x="60960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42387" y="1449323"/>
            <a:ext cx="60960" cy="173736"/>
          </a:xfrm>
          <a:custGeom>
            <a:avLst/>
            <a:gdLst/>
            <a:ahLst/>
            <a:cxnLst/>
            <a:rect l="l" t="t" r="r" b="b"/>
            <a:pathLst>
              <a:path w="60960" h="173736">
                <a:moveTo>
                  <a:pt x="60960" y="0"/>
                </a:moveTo>
                <a:lnTo>
                  <a:pt x="0" y="0"/>
                </a:lnTo>
                <a:lnTo>
                  <a:pt x="0" y="173736"/>
                </a:lnTo>
                <a:lnTo>
                  <a:pt x="60960" y="173736"/>
                </a:lnTo>
                <a:lnTo>
                  <a:pt x="60960" y="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326385" y="1449323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089403" y="2071115"/>
            <a:ext cx="219456" cy="272796"/>
          </a:xfrm>
          <a:custGeom>
            <a:avLst/>
            <a:gdLst/>
            <a:ahLst/>
            <a:cxnLst/>
            <a:rect l="l" t="t" r="r" b="b"/>
            <a:pathLst>
              <a:path w="219456" h="272796">
                <a:moveTo>
                  <a:pt x="0" y="272796"/>
                </a:moveTo>
                <a:lnTo>
                  <a:pt x="219456" y="272796"/>
                </a:lnTo>
                <a:lnTo>
                  <a:pt x="219456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89403" y="1897379"/>
            <a:ext cx="219456" cy="173736"/>
          </a:xfrm>
          <a:custGeom>
            <a:avLst/>
            <a:gdLst/>
            <a:ahLst/>
            <a:cxnLst/>
            <a:rect l="l" t="t" r="r" b="b"/>
            <a:pathLst>
              <a:path w="219456" h="173736">
                <a:moveTo>
                  <a:pt x="219456" y="0"/>
                </a:moveTo>
                <a:lnTo>
                  <a:pt x="0" y="0"/>
                </a:lnTo>
                <a:lnTo>
                  <a:pt x="0" y="173736"/>
                </a:lnTo>
                <a:lnTo>
                  <a:pt x="219456" y="173736"/>
                </a:lnTo>
                <a:lnTo>
                  <a:pt x="219456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42387" y="2071115"/>
            <a:ext cx="167639" cy="272796"/>
          </a:xfrm>
          <a:custGeom>
            <a:avLst/>
            <a:gdLst/>
            <a:ahLst/>
            <a:cxnLst/>
            <a:rect l="l" t="t" r="r" b="b"/>
            <a:pathLst>
              <a:path w="167639" h="272796">
                <a:moveTo>
                  <a:pt x="0" y="272796"/>
                </a:moveTo>
                <a:lnTo>
                  <a:pt x="167639" y="272796"/>
                </a:lnTo>
                <a:lnTo>
                  <a:pt x="167639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42387" y="1897379"/>
            <a:ext cx="167639" cy="173736"/>
          </a:xfrm>
          <a:custGeom>
            <a:avLst/>
            <a:gdLst/>
            <a:ahLst/>
            <a:cxnLst/>
            <a:rect l="l" t="t" r="r" b="b"/>
            <a:pathLst>
              <a:path w="167639" h="173736">
                <a:moveTo>
                  <a:pt x="167639" y="0"/>
                </a:moveTo>
                <a:lnTo>
                  <a:pt x="0" y="0"/>
                </a:lnTo>
                <a:lnTo>
                  <a:pt x="0" y="173736"/>
                </a:lnTo>
                <a:lnTo>
                  <a:pt x="167639" y="173736"/>
                </a:lnTo>
                <a:lnTo>
                  <a:pt x="167639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26385" y="1897379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77744" y="1491998"/>
            <a:ext cx="7553477" cy="15119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090">
              <a:lnSpc>
                <a:spcPts val="3829"/>
              </a:lnSpc>
              <a:spcBef>
                <a:spcPts val="191"/>
              </a:spcBef>
            </a:pPr>
            <a:r>
              <a:rPr sz="3600" spc="4" dirty="0" smtClean="0">
                <a:solidFill>
                  <a:srgbClr val="313397"/>
                </a:solidFill>
                <a:latin typeface="Tahoma"/>
                <a:cs typeface="Tahoma"/>
              </a:rPr>
              <a:t>НА</a:t>
            </a:r>
            <a:r>
              <a:rPr sz="3600" spc="-4" dirty="0" smtClean="0">
                <a:solidFill>
                  <a:srgbClr val="313397"/>
                </a:solidFill>
                <a:latin typeface="Tahoma"/>
                <a:cs typeface="Tahoma"/>
              </a:rPr>
              <a:t>РЕ</a:t>
            </a:r>
            <a:r>
              <a:rPr sz="3600" spc="-9" dirty="0" smtClean="0">
                <a:solidFill>
                  <a:srgbClr val="313397"/>
                </a:solidFill>
                <a:latin typeface="Tahoma"/>
                <a:cs typeface="Tahoma"/>
              </a:rPr>
              <a:t>Д</a:t>
            </a:r>
            <a:r>
              <a:rPr sz="3600" spc="4" dirty="0" smtClean="0">
                <a:solidFill>
                  <a:srgbClr val="313397"/>
                </a:solidFill>
                <a:latin typeface="Tahoma"/>
                <a:cs typeface="Tahoma"/>
              </a:rPr>
              <a:t>Б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3600" spc="-153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№</a:t>
            </a:r>
            <a:r>
              <a:rPr sz="3600" spc="-26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600" spc="4" dirty="0" smtClean="0">
                <a:solidFill>
                  <a:srgbClr val="313397"/>
                </a:solidFill>
                <a:latin typeface="Tahoma"/>
                <a:cs typeface="Tahoma"/>
              </a:rPr>
              <a:t>1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4</a:t>
            </a:r>
            <a:r>
              <a:rPr sz="3600" spc="-39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–</a:t>
            </a:r>
            <a:r>
              <a:rPr sz="3600" spc="-19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600" spc="-4" dirty="0" smtClean="0">
                <a:solidFill>
                  <a:srgbClr val="313397"/>
                </a:solidFill>
                <a:latin typeface="Tahoma"/>
                <a:cs typeface="Tahoma"/>
              </a:rPr>
              <a:t>К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ритерии:</a:t>
            </a:r>
            <a:endParaRPr sz="3600" dirty="0">
              <a:latin typeface="Tahoma"/>
              <a:cs typeface="Tahoma"/>
            </a:endParaRPr>
          </a:p>
          <a:p>
            <a:pPr marL="387603" indent="-342900">
              <a:lnSpc>
                <a:spcPts val="1931"/>
              </a:lnSpc>
              <a:spcBef>
                <a:spcPts val="3185"/>
              </a:spcBef>
            </a:pPr>
            <a:r>
              <a:rPr sz="950" spc="0" dirty="0" smtClean="0">
                <a:solidFill>
                  <a:srgbClr val="3333CA"/>
                </a:solidFill>
                <a:latin typeface="Wingdings"/>
                <a:cs typeface="Wingdings"/>
              </a:rPr>
              <a:t></a:t>
            </a:r>
            <a:r>
              <a:rPr sz="95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   </a:t>
            </a:r>
            <a:r>
              <a:rPr sz="950" spc="43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Ч</a:t>
            </a:r>
            <a:r>
              <a:rPr sz="1600" spc="0" dirty="0" smtClean="0">
                <a:latin typeface="Tahoma"/>
                <a:cs typeface="Tahoma"/>
              </a:rPr>
              <a:t>л.</a:t>
            </a:r>
            <a:r>
              <a:rPr sz="1600" spc="-58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6</a:t>
            </a:r>
            <a:r>
              <a:rPr sz="1600" spc="0" dirty="0" smtClean="0">
                <a:latin typeface="Tahoma"/>
                <a:cs typeface="Tahoma"/>
              </a:rPr>
              <a:t>.</a:t>
            </a:r>
            <a:r>
              <a:rPr sz="1600" spc="470" dirty="0" smtClean="0">
                <a:latin typeface="Tahoma"/>
                <a:cs typeface="Tahoma"/>
              </a:rPr>
              <a:t> </a:t>
            </a:r>
            <a:r>
              <a:rPr sz="1600" spc="14" dirty="0" smtClean="0">
                <a:latin typeface="Tahoma"/>
                <a:cs typeface="Tahoma"/>
              </a:rPr>
              <a:t>(</a:t>
            </a:r>
            <a:r>
              <a:rPr sz="1600" spc="4" dirty="0" smtClean="0">
                <a:latin typeface="Tahoma"/>
                <a:cs typeface="Tahoma"/>
              </a:rPr>
              <a:t>1</a:t>
            </a:r>
            <a:r>
              <a:rPr sz="1600" spc="0" dirty="0" smtClean="0">
                <a:latin typeface="Tahoma"/>
                <a:cs typeface="Tahoma"/>
              </a:rPr>
              <a:t>)</a:t>
            </a:r>
            <a:r>
              <a:rPr sz="1600" spc="-20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С</a:t>
            </a:r>
            <a:r>
              <a:rPr sz="1600" spc="4" dirty="0" smtClean="0">
                <a:latin typeface="Tahoma"/>
                <a:cs typeface="Tahoma"/>
              </a:rPr>
              <a:t>мъ</a:t>
            </a:r>
            <a:r>
              <a:rPr sz="1600" spc="19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т</a:t>
            </a:r>
            <a:r>
              <a:rPr sz="1600" spc="-75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п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и</a:t>
            </a:r>
            <a:r>
              <a:rPr sz="1600" spc="-46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т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ай</a:t>
            </a:r>
            <a:r>
              <a:rPr sz="1600" spc="14" dirty="0" smtClean="0">
                <a:latin typeface="Tahoma"/>
                <a:cs typeface="Tahoma"/>
              </a:rPr>
              <a:t>н</a:t>
            </a:r>
            <a:r>
              <a:rPr sz="1600" spc="0" dirty="0" smtClean="0">
                <a:latin typeface="Tahoma"/>
                <a:cs typeface="Tahoma"/>
              </a:rPr>
              <a:t>о</a:t>
            </a:r>
            <a:r>
              <a:rPr sz="1600" spc="-91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и</a:t>
            </a:r>
            <a:r>
              <a:rPr sz="1600" spc="-4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н</a:t>
            </a:r>
            <a:r>
              <a:rPr sz="1600" spc="4" dirty="0" smtClean="0">
                <a:latin typeface="Tahoma"/>
                <a:cs typeface="Tahoma"/>
              </a:rPr>
              <a:t>е</a:t>
            </a:r>
            <a:r>
              <a:rPr sz="1600" spc="0" dirty="0" smtClean="0">
                <a:latin typeface="Tahoma"/>
                <a:cs typeface="Tahoma"/>
              </a:rPr>
              <a:t>об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ати</a:t>
            </a:r>
            <a:r>
              <a:rPr sz="1600" spc="9" dirty="0" smtClean="0">
                <a:latin typeface="Tahoma"/>
                <a:cs typeface="Tahoma"/>
              </a:rPr>
              <a:t>м</a:t>
            </a:r>
            <a:r>
              <a:rPr sz="1600" spc="0" dirty="0" smtClean="0">
                <a:latin typeface="Tahoma"/>
                <a:cs typeface="Tahoma"/>
              </a:rPr>
              <a:t>о</a:t>
            </a:r>
            <a:r>
              <a:rPr sz="1600" spc="-137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п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14" dirty="0" smtClean="0">
                <a:latin typeface="Tahoma"/>
                <a:cs typeface="Tahoma"/>
              </a:rPr>
              <a:t>е</a:t>
            </a:r>
            <a:r>
              <a:rPr sz="1600" spc="-4" dirty="0" smtClean="0">
                <a:latin typeface="Tahoma"/>
                <a:cs typeface="Tahoma"/>
              </a:rPr>
              <a:t>к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атя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0" dirty="0" smtClean="0">
                <a:latin typeface="Tahoma"/>
                <a:cs typeface="Tahoma"/>
              </a:rPr>
              <a:t>ане</a:t>
            </a:r>
            <a:r>
              <a:rPr sz="1600" spc="-176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на</a:t>
            </a:r>
            <a:r>
              <a:rPr sz="1600" spc="-27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ф</a:t>
            </a:r>
            <a:r>
              <a:rPr sz="1600" spc="9" dirty="0" smtClean="0">
                <a:latin typeface="Tahoma"/>
                <a:cs typeface="Tahoma"/>
              </a:rPr>
              <a:t>у</a:t>
            </a:r>
            <a:r>
              <a:rPr sz="1600" spc="4" dirty="0" smtClean="0">
                <a:latin typeface="Tahoma"/>
                <a:cs typeface="Tahoma"/>
              </a:rPr>
              <a:t>н</a:t>
            </a:r>
            <a:r>
              <a:rPr sz="1600" spc="-4" dirty="0" smtClean="0">
                <a:latin typeface="Tahoma"/>
                <a:cs typeface="Tahoma"/>
              </a:rPr>
              <a:t>к</a:t>
            </a:r>
            <a:r>
              <a:rPr sz="1600" spc="0" dirty="0" smtClean="0">
                <a:latin typeface="Tahoma"/>
                <a:cs typeface="Tahoma"/>
              </a:rPr>
              <a:t>циите</a:t>
            </a:r>
            <a:r>
              <a:rPr sz="1600" spc="-130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на </a:t>
            </a:r>
            <a:endParaRPr sz="1600" dirty="0">
              <a:latin typeface="Tahoma"/>
              <a:cs typeface="Tahoma"/>
            </a:endParaRPr>
          </a:p>
          <a:p>
            <a:pPr marL="387603">
              <a:lnSpc>
                <a:spcPts val="1931"/>
              </a:lnSpc>
            </a:pPr>
            <a:r>
              <a:rPr sz="1600" spc="-4" dirty="0" smtClean="0">
                <a:latin typeface="Tahoma"/>
                <a:cs typeface="Tahoma"/>
              </a:rPr>
              <a:t>к</a:t>
            </a:r>
            <a:r>
              <a:rPr sz="1600" spc="4" dirty="0" smtClean="0">
                <a:latin typeface="Tahoma"/>
                <a:cs typeface="Tahoma"/>
              </a:rPr>
              <a:t>ръв</a:t>
            </a:r>
            <a:r>
              <a:rPr sz="1600" spc="0" dirty="0" smtClean="0">
                <a:latin typeface="Tahoma"/>
                <a:cs typeface="Tahoma"/>
              </a:rPr>
              <a:t>ооб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а</a:t>
            </a:r>
            <a:r>
              <a:rPr sz="1600" spc="9" dirty="0" smtClean="0">
                <a:latin typeface="Tahoma"/>
                <a:cs typeface="Tahoma"/>
              </a:rPr>
              <a:t>щ</a:t>
            </a:r>
            <a:r>
              <a:rPr sz="1600" spc="0" dirty="0" smtClean="0">
                <a:latin typeface="Tahoma"/>
                <a:cs typeface="Tahoma"/>
              </a:rPr>
              <a:t>ен</a:t>
            </a:r>
            <a:r>
              <a:rPr sz="1600" spc="9" dirty="0" smtClean="0">
                <a:latin typeface="Tahoma"/>
                <a:cs typeface="Tahoma"/>
              </a:rPr>
              <a:t>и</a:t>
            </a:r>
            <a:r>
              <a:rPr sz="1600" spc="0" dirty="0" smtClean="0">
                <a:latin typeface="Tahoma"/>
                <a:cs typeface="Tahoma"/>
              </a:rPr>
              <a:t>ето</a:t>
            </a:r>
            <a:r>
              <a:rPr sz="1600" spc="-9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и</a:t>
            </a:r>
            <a:r>
              <a:rPr sz="1600" spc="-4" dirty="0" smtClean="0">
                <a:latin typeface="Tahoma"/>
                <a:cs typeface="Tahoma"/>
              </a:rPr>
              <a:t> д</a:t>
            </a:r>
            <a:r>
              <a:rPr sz="1600" spc="0" dirty="0" smtClean="0">
                <a:latin typeface="Tahoma"/>
                <a:cs typeface="Tahoma"/>
              </a:rPr>
              <a:t>и</a:t>
            </a:r>
            <a:r>
              <a:rPr sz="1600" spc="4" dirty="0" smtClean="0">
                <a:latin typeface="Tahoma"/>
                <a:cs typeface="Tahoma"/>
              </a:rPr>
              <a:t>ш</a:t>
            </a:r>
            <a:r>
              <a:rPr sz="1600" spc="0" dirty="0" smtClean="0">
                <a:latin typeface="Tahoma"/>
                <a:cs typeface="Tahoma"/>
              </a:rPr>
              <a:t>ане</a:t>
            </a:r>
            <a:r>
              <a:rPr sz="1600" spc="9" dirty="0" smtClean="0">
                <a:latin typeface="Tahoma"/>
                <a:cs typeface="Tahoma"/>
              </a:rPr>
              <a:t>т</a:t>
            </a:r>
            <a:r>
              <a:rPr sz="1600" spc="0" dirty="0" smtClean="0">
                <a:latin typeface="Tahoma"/>
                <a:cs typeface="Tahoma"/>
              </a:rPr>
              <a:t>о</a:t>
            </a:r>
            <a:r>
              <a:rPr sz="1600" spc="-132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е</a:t>
            </a:r>
            <a:r>
              <a:rPr sz="1600" spc="-20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у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та</a:t>
            </a:r>
            <a:r>
              <a:rPr sz="1600" spc="4" dirty="0" smtClean="0">
                <a:latin typeface="Tahoma"/>
                <a:cs typeface="Tahoma"/>
              </a:rPr>
              <a:t>н</a:t>
            </a:r>
            <a:r>
              <a:rPr sz="1600" spc="0" dirty="0" smtClean="0">
                <a:latin typeface="Tahoma"/>
                <a:cs typeface="Tahoma"/>
              </a:rPr>
              <a:t>о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0" dirty="0" smtClean="0">
                <a:latin typeface="Tahoma"/>
                <a:cs typeface="Tahoma"/>
              </a:rPr>
              <a:t>я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0" dirty="0" smtClean="0">
                <a:latin typeface="Tahoma"/>
                <a:cs typeface="Tahoma"/>
              </a:rPr>
              <a:t>а</a:t>
            </a:r>
            <a:r>
              <a:rPr sz="1600" spc="-122" dirty="0" smtClean="0">
                <a:latin typeface="Tahoma"/>
                <a:cs typeface="Tahoma"/>
              </a:rPr>
              <a:t> </a:t>
            </a:r>
            <a:r>
              <a:rPr sz="1600" spc="9" dirty="0" smtClean="0">
                <a:latin typeface="Tahoma"/>
                <a:cs typeface="Tahoma"/>
              </a:rPr>
              <a:t>ч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ез</a:t>
            </a:r>
            <a:r>
              <a:rPr sz="1600" spc="-33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физ</a:t>
            </a:r>
            <a:r>
              <a:rPr sz="1600" spc="4" dirty="0" smtClean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spc="-4" dirty="0" smtClean="0">
                <a:solidFill>
                  <a:srgbClr val="FF0000"/>
                </a:solidFill>
                <a:latin typeface="Tahoma"/>
                <a:cs typeface="Tahoma"/>
              </a:rPr>
              <a:t>к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ален</a:t>
            </a:r>
            <a:r>
              <a:rPr sz="1600" spc="-13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600" spc="4" dirty="0" smtClean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егле</a:t>
            </a:r>
            <a:r>
              <a:rPr sz="1600" spc="-4" dirty="0" smtClean="0">
                <a:solidFill>
                  <a:srgbClr val="FF0000"/>
                </a:solidFill>
                <a:latin typeface="Tahoma"/>
                <a:cs typeface="Tahoma"/>
              </a:rPr>
              <a:t>д</a:t>
            </a:r>
            <a:r>
              <a:rPr sz="1600" spc="0" dirty="0" smtClean="0">
                <a:latin typeface="Tahoma"/>
                <a:cs typeface="Tahoma"/>
              </a:rPr>
              <a:t>,</a:t>
            </a:r>
            <a:r>
              <a:rPr sz="1600" spc="-118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п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и </a:t>
            </a:r>
            <a:endParaRPr sz="1600" dirty="0">
              <a:latin typeface="Tahoma"/>
              <a:cs typeface="Tahoma"/>
            </a:endParaRPr>
          </a:p>
          <a:p>
            <a:pPr marL="387603">
              <a:lnSpc>
                <a:spcPts val="1931"/>
              </a:lnSpc>
            </a:pPr>
            <a:r>
              <a:rPr sz="1600" spc="0" dirty="0" smtClean="0">
                <a:latin typeface="Tahoma"/>
                <a:cs typeface="Tahoma"/>
              </a:rPr>
              <a:t>който</a:t>
            </a:r>
            <a:r>
              <a:rPr sz="1600" spc="-46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е</a:t>
            </a:r>
            <a:r>
              <a:rPr sz="1600" spc="-20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п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о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0" dirty="0" smtClean="0">
                <a:latin typeface="Tahoma"/>
                <a:cs typeface="Tahoma"/>
              </a:rPr>
              <a:t>е</a:t>
            </a:r>
            <a:r>
              <a:rPr sz="1600" spc="19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я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0" dirty="0" smtClean="0">
                <a:latin typeface="Tahoma"/>
                <a:cs typeface="Tahoma"/>
              </a:rPr>
              <a:t>а</a:t>
            </a:r>
            <a:r>
              <a:rPr sz="1600" spc="-142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т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ай</a:t>
            </a:r>
            <a:r>
              <a:rPr sz="1600" spc="4" dirty="0" smtClean="0">
                <a:latin typeface="Tahoma"/>
                <a:cs typeface="Tahoma"/>
              </a:rPr>
              <a:t>н</a:t>
            </a:r>
            <a:r>
              <a:rPr sz="1600" spc="0" dirty="0" smtClean="0">
                <a:latin typeface="Tahoma"/>
                <a:cs typeface="Tahoma"/>
              </a:rPr>
              <a:t>ото</a:t>
            </a:r>
            <a:r>
              <a:rPr sz="1600" spc="-97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н</a:t>
            </a:r>
            <a:r>
              <a:rPr sz="1600" spc="14" dirty="0" smtClean="0">
                <a:latin typeface="Tahoma"/>
                <a:cs typeface="Tahoma"/>
              </a:rPr>
              <a:t>а</a:t>
            </a:r>
            <a:r>
              <a:rPr sz="1600" spc="0" dirty="0" smtClean="0">
                <a:latin typeface="Tahoma"/>
                <a:cs typeface="Tahoma"/>
              </a:rPr>
              <a:t>л</a:t>
            </a:r>
            <a:r>
              <a:rPr sz="1600" spc="9" dirty="0" smtClean="0">
                <a:latin typeface="Tahoma"/>
                <a:cs typeface="Tahoma"/>
              </a:rPr>
              <a:t>и</a:t>
            </a:r>
            <a:r>
              <a:rPr sz="1600" spc="0" dirty="0" smtClean="0">
                <a:latin typeface="Tahoma"/>
                <a:cs typeface="Tahoma"/>
              </a:rPr>
              <a:t>чие</a:t>
            </a:r>
            <a:r>
              <a:rPr sz="1600" spc="-116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на</a:t>
            </a:r>
            <a:r>
              <a:rPr sz="1600" spc="-17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е</a:t>
            </a:r>
            <a:r>
              <a:rPr sz="1600" spc="-4" dirty="0" smtClean="0">
                <a:latin typeface="Tahoma"/>
                <a:cs typeface="Tahoma"/>
              </a:rPr>
              <a:t>к</a:t>
            </a:r>
            <a:r>
              <a:rPr sz="1600" spc="0" dirty="0" smtClean="0">
                <a:latin typeface="Tahoma"/>
                <a:cs typeface="Tahoma"/>
              </a:rPr>
              <a:t>и</a:t>
            </a:r>
            <a:r>
              <a:rPr sz="1600" spc="-61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е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0" dirty="0" smtClean="0">
                <a:latin typeface="Tahoma"/>
                <a:cs typeface="Tahoma"/>
              </a:rPr>
              <a:t>ин</a:t>
            </a:r>
            <a:r>
              <a:rPr sz="1600" spc="-60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от</a:t>
            </a:r>
            <a:r>
              <a:rPr sz="1600" spc="-11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ле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0" dirty="0" smtClean="0">
                <a:latin typeface="Tahoma"/>
                <a:cs typeface="Tahoma"/>
              </a:rPr>
              <a:t>ни</a:t>
            </a:r>
            <a:r>
              <a:rPr sz="1600" spc="9" dirty="0" smtClean="0">
                <a:latin typeface="Tahoma"/>
                <a:cs typeface="Tahoma"/>
              </a:rPr>
              <a:t>т</a:t>
            </a:r>
            <a:r>
              <a:rPr sz="1600" spc="0" dirty="0" smtClean="0">
                <a:latin typeface="Tahoma"/>
                <a:cs typeface="Tahoma"/>
              </a:rPr>
              <a:t>е</a:t>
            </a:r>
            <a:r>
              <a:rPr sz="1600" spc="-112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белези: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07747" y="3303015"/>
            <a:ext cx="7078890" cy="235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14"/>
              </a:lnSpc>
              <a:spcBef>
                <a:spcPts val="90"/>
              </a:spcBef>
            </a:pPr>
            <a:r>
              <a:rPr sz="1600" spc="4" dirty="0" smtClean="0">
                <a:latin typeface="Tahoma"/>
                <a:cs typeface="Tahoma"/>
              </a:rPr>
              <a:t>1</a:t>
            </a:r>
            <a:r>
              <a:rPr sz="1600" spc="0" dirty="0" smtClean="0">
                <a:latin typeface="Tahoma"/>
                <a:cs typeface="Tahoma"/>
              </a:rPr>
              <a:t>.</a:t>
            </a:r>
            <a:r>
              <a:rPr sz="1600" spc="-13" dirty="0" smtClean="0">
                <a:latin typeface="Tahoma"/>
                <a:cs typeface="Tahoma"/>
              </a:rPr>
              <a:t> </a:t>
            </a:r>
            <a:r>
              <a:rPr sz="1650" u="heavy" spc="0" dirty="0" smtClean="0">
                <a:latin typeface="Tahoma"/>
                <a:cs typeface="Tahoma"/>
              </a:rPr>
              <a:t>п</a:t>
            </a:r>
            <a:r>
              <a:rPr sz="1650" u="heavy" spc="14" dirty="0" smtClean="0">
                <a:latin typeface="Tahoma"/>
                <a:cs typeface="Tahoma"/>
              </a:rPr>
              <a:t>а</a:t>
            </a:r>
            <a:r>
              <a:rPr sz="1650" u="heavy" spc="0" dirty="0" smtClean="0">
                <a:latin typeface="Tahoma"/>
                <a:cs typeface="Tahoma"/>
              </a:rPr>
              <a:t>лпа</a:t>
            </a:r>
            <a:r>
              <a:rPr sz="1650" u="heavy" spc="18" dirty="0" smtClean="0">
                <a:latin typeface="Tahoma"/>
                <a:cs typeface="Tahoma"/>
              </a:rPr>
              <a:t>т</a:t>
            </a:r>
            <a:r>
              <a:rPr sz="1650" u="heavy" spc="9" dirty="0" smtClean="0">
                <a:latin typeface="Tahoma"/>
                <a:cs typeface="Tahoma"/>
              </a:rPr>
              <a:t>о</a:t>
            </a:r>
            <a:r>
              <a:rPr sz="1650" u="heavy" spc="4" dirty="0" smtClean="0">
                <a:latin typeface="Tahoma"/>
                <a:cs typeface="Tahoma"/>
              </a:rPr>
              <a:t>р</a:t>
            </a:r>
            <a:r>
              <a:rPr sz="1650" u="heavy" spc="-9" dirty="0" smtClean="0">
                <a:latin typeface="Tahoma"/>
                <a:cs typeface="Tahoma"/>
              </a:rPr>
              <a:t>н</a:t>
            </a:r>
            <a:r>
              <a:rPr sz="1650" u="heavy" spc="0" dirty="0" smtClean="0">
                <a:latin typeface="Tahoma"/>
                <a:cs typeface="Tahoma"/>
              </a:rPr>
              <a:t>а</a:t>
            </a:r>
            <a:r>
              <a:rPr sz="1650" u="heavy" spc="32" dirty="0" smtClean="0">
                <a:latin typeface="Tahoma"/>
                <a:cs typeface="Tahoma"/>
              </a:rPr>
              <a:t> </a:t>
            </a:r>
            <a:r>
              <a:rPr sz="1650" u="heavy" spc="14" dirty="0" smtClean="0">
                <a:latin typeface="Tahoma"/>
                <a:cs typeface="Tahoma"/>
              </a:rPr>
              <a:t>л</a:t>
            </a:r>
            <a:r>
              <a:rPr sz="1650" u="heavy" spc="0" dirty="0" smtClean="0">
                <a:latin typeface="Tahoma"/>
                <a:cs typeface="Tahoma"/>
              </a:rPr>
              <a:t>и</a:t>
            </a:r>
            <a:r>
              <a:rPr sz="1650" u="heavy" spc="-4" dirty="0" smtClean="0">
                <a:latin typeface="Tahoma"/>
                <a:cs typeface="Tahoma"/>
              </a:rPr>
              <a:t>п</a:t>
            </a:r>
            <a:r>
              <a:rPr sz="1650" u="heavy" spc="4" dirty="0" smtClean="0">
                <a:latin typeface="Tahoma"/>
                <a:cs typeface="Tahoma"/>
              </a:rPr>
              <a:t>с</a:t>
            </a:r>
            <a:r>
              <a:rPr sz="1650" u="heavy" spc="0" dirty="0" smtClean="0">
                <a:latin typeface="Tahoma"/>
                <a:cs typeface="Tahoma"/>
              </a:rPr>
              <a:t>а</a:t>
            </a:r>
            <a:r>
              <a:rPr sz="1650" spc="-194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на</a:t>
            </a:r>
            <a:r>
              <a:rPr sz="1600" spc="-17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п</a:t>
            </a:r>
            <a:r>
              <a:rPr sz="1600" spc="-4" dirty="0" smtClean="0">
                <a:latin typeface="Tahoma"/>
                <a:cs typeface="Tahoma"/>
              </a:rPr>
              <a:t>у</a:t>
            </a:r>
            <a:r>
              <a:rPr sz="1600" spc="0" dirty="0" smtClean="0">
                <a:latin typeface="Tahoma"/>
                <a:cs typeface="Tahoma"/>
              </a:rPr>
              <a:t>лс</a:t>
            </a:r>
            <a:r>
              <a:rPr sz="1600" spc="-53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на</a:t>
            </a:r>
            <a:r>
              <a:rPr sz="1600" spc="-27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0" dirty="0" smtClean="0">
                <a:latin typeface="Tahoma"/>
                <a:cs typeface="Tahoma"/>
              </a:rPr>
              <a:t>ете</a:t>
            </a:r>
            <a:r>
              <a:rPr sz="1600" spc="-71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к</a:t>
            </a:r>
            <a:r>
              <a:rPr sz="1600" spc="4" dirty="0" smtClean="0">
                <a:latin typeface="Tahoma"/>
                <a:cs typeface="Tahoma"/>
              </a:rPr>
              <a:t>ар</a:t>
            </a:r>
            <a:r>
              <a:rPr sz="1600" spc="0" dirty="0" smtClean="0">
                <a:latin typeface="Tahoma"/>
                <a:cs typeface="Tahoma"/>
              </a:rPr>
              <a:t>оти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14" dirty="0" smtClean="0">
                <a:latin typeface="Tahoma"/>
                <a:cs typeface="Tahoma"/>
              </a:rPr>
              <a:t>н</a:t>
            </a:r>
            <a:r>
              <a:rPr sz="1600" spc="0" dirty="0" smtClean="0">
                <a:latin typeface="Tahoma"/>
                <a:cs typeface="Tahoma"/>
              </a:rPr>
              <a:t>и</a:t>
            </a:r>
            <a:r>
              <a:rPr sz="1600" spc="-127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ар</a:t>
            </a:r>
            <a:r>
              <a:rPr sz="1600" spc="0" dirty="0" smtClean="0">
                <a:latin typeface="Tahoma"/>
                <a:cs typeface="Tahoma"/>
              </a:rPr>
              <a:t>те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ии</a:t>
            </a:r>
            <a:r>
              <a:rPr sz="1600" spc="-61" dirty="0" smtClean="0">
                <a:latin typeface="Tahoma"/>
                <a:cs typeface="Tahoma"/>
              </a:rPr>
              <a:t> </a:t>
            </a:r>
            <a:r>
              <a:rPr sz="1650" u="heavy" spc="0" dirty="0" smtClean="0">
                <a:latin typeface="Tahoma"/>
                <a:cs typeface="Tahoma"/>
              </a:rPr>
              <a:t>и</a:t>
            </a:r>
            <a:r>
              <a:rPr sz="1650" spc="-54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9" dirty="0" smtClean="0">
                <a:latin typeface="Tahoma"/>
                <a:cs typeface="Tahoma"/>
              </a:rPr>
              <a:t>е</a:t>
            </a:r>
            <a:r>
              <a:rPr sz="1600" spc="0" dirty="0" smtClean="0">
                <a:latin typeface="Tahoma"/>
                <a:cs typeface="Tahoma"/>
              </a:rPr>
              <a:t>те</a:t>
            </a:r>
            <a:r>
              <a:rPr sz="1600" spc="-71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бе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ени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10027" y="3460127"/>
            <a:ext cx="4631370" cy="470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31546">
              <a:lnSpc>
                <a:spcPts val="1755"/>
              </a:lnSpc>
              <a:spcBef>
                <a:spcPts val="87"/>
              </a:spcBef>
            </a:pPr>
            <a:r>
              <a:rPr sz="1600" spc="4" dirty="0" err="1" smtClean="0">
                <a:latin typeface="Tahoma"/>
                <a:cs typeface="Tahoma"/>
              </a:rPr>
              <a:t>ар</a:t>
            </a:r>
            <a:r>
              <a:rPr sz="1600" spc="0" dirty="0" err="1" smtClean="0">
                <a:latin typeface="Tahoma"/>
                <a:cs typeface="Tahoma"/>
              </a:rPr>
              <a:t>те</a:t>
            </a:r>
            <a:r>
              <a:rPr sz="1600" spc="4" dirty="0" err="1" smtClean="0">
                <a:latin typeface="Tahoma"/>
                <a:cs typeface="Tahoma"/>
              </a:rPr>
              <a:t>р</a:t>
            </a:r>
            <a:r>
              <a:rPr sz="1600" spc="0" dirty="0" err="1" smtClean="0">
                <a:latin typeface="Tahoma"/>
                <a:cs typeface="Tahoma"/>
              </a:rPr>
              <a:t>ии</a:t>
            </a:r>
            <a:r>
              <a:rPr sz="1600" spc="0" dirty="0" smtClean="0">
                <a:latin typeface="Tahoma"/>
                <a:cs typeface="Tahoma"/>
              </a:rPr>
              <a:t>;</a:t>
            </a:r>
            <a:endParaRPr sz="1600" dirty="0">
              <a:latin typeface="Tahoma"/>
              <a:cs typeface="Tahoma"/>
            </a:endParaRPr>
          </a:p>
          <a:p>
            <a:pPr marL="12700">
              <a:lnSpc>
                <a:spcPts val="1905"/>
              </a:lnSpc>
              <a:spcBef>
                <a:spcPts val="7"/>
              </a:spcBef>
            </a:pPr>
            <a:r>
              <a:rPr sz="2400" spc="4" baseline="-1725" dirty="0" smtClean="0">
                <a:latin typeface="Tahoma"/>
                <a:cs typeface="Tahoma"/>
              </a:rPr>
              <a:t>2</a:t>
            </a:r>
            <a:r>
              <a:rPr sz="2400" spc="0" baseline="-1725" dirty="0" smtClean="0">
                <a:latin typeface="Tahoma"/>
                <a:cs typeface="Tahoma"/>
              </a:rPr>
              <a:t>.</a:t>
            </a:r>
            <a:r>
              <a:rPr sz="2400" spc="-13" baseline="-1725" dirty="0" smtClean="0">
                <a:latin typeface="Tahoma"/>
                <a:cs typeface="Tahoma"/>
              </a:rPr>
              <a:t> </a:t>
            </a:r>
            <a:r>
              <a:rPr sz="2475" u="heavy" spc="4" baseline="-1673" dirty="0" smtClean="0">
                <a:latin typeface="Tahoma"/>
                <a:cs typeface="Tahoma"/>
              </a:rPr>
              <a:t>а</a:t>
            </a:r>
            <a:r>
              <a:rPr sz="2475" u="heavy" spc="-4" baseline="-1673" dirty="0" smtClean="0">
                <a:latin typeface="Tahoma"/>
                <a:cs typeface="Tahoma"/>
              </a:rPr>
              <a:t>у</a:t>
            </a:r>
            <a:r>
              <a:rPr sz="2475" u="heavy" spc="4" baseline="-1673" dirty="0" smtClean="0">
                <a:latin typeface="Tahoma"/>
                <a:cs typeface="Tahoma"/>
              </a:rPr>
              <a:t>с</a:t>
            </a:r>
            <a:r>
              <a:rPr sz="2475" u="heavy" spc="-4" baseline="-1673" dirty="0" smtClean="0">
                <a:latin typeface="Tahoma"/>
                <a:cs typeface="Tahoma"/>
              </a:rPr>
              <a:t>к</a:t>
            </a:r>
            <a:r>
              <a:rPr sz="2475" u="heavy" spc="4" baseline="-1673" dirty="0" smtClean="0">
                <a:latin typeface="Tahoma"/>
                <a:cs typeface="Tahoma"/>
              </a:rPr>
              <a:t>у</a:t>
            </a:r>
            <a:r>
              <a:rPr sz="2475" u="heavy" spc="0" baseline="-1673" dirty="0" smtClean="0">
                <a:latin typeface="Tahoma"/>
                <a:cs typeface="Tahoma"/>
              </a:rPr>
              <a:t>лт</a:t>
            </a:r>
            <a:r>
              <a:rPr sz="2475" u="heavy" spc="14" baseline="-1673" dirty="0" smtClean="0">
                <a:latin typeface="Tahoma"/>
                <a:cs typeface="Tahoma"/>
              </a:rPr>
              <a:t>а</a:t>
            </a:r>
            <a:r>
              <a:rPr sz="2475" u="heavy" spc="0" baseline="-1673" dirty="0" smtClean="0">
                <a:latin typeface="Tahoma"/>
                <a:cs typeface="Tahoma"/>
              </a:rPr>
              <a:t>т</a:t>
            </a:r>
            <a:r>
              <a:rPr sz="2475" u="heavy" spc="9" baseline="-1673" dirty="0" smtClean="0">
                <a:latin typeface="Tahoma"/>
                <a:cs typeface="Tahoma"/>
              </a:rPr>
              <a:t>о</a:t>
            </a:r>
            <a:r>
              <a:rPr sz="2475" u="heavy" spc="4" baseline="-1673" dirty="0" smtClean="0">
                <a:latin typeface="Tahoma"/>
                <a:cs typeface="Tahoma"/>
              </a:rPr>
              <a:t>р</a:t>
            </a:r>
            <a:r>
              <a:rPr sz="2475" u="heavy" spc="14" baseline="-1673" dirty="0" smtClean="0">
                <a:latin typeface="Tahoma"/>
                <a:cs typeface="Tahoma"/>
              </a:rPr>
              <a:t>н</a:t>
            </a:r>
            <a:r>
              <a:rPr sz="2475" u="heavy" spc="0" baseline="-1673" dirty="0" smtClean="0">
                <a:latin typeface="Tahoma"/>
                <a:cs typeface="Tahoma"/>
              </a:rPr>
              <a:t>а</a:t>
            </a:r>
            <a:r>
              <a:rPr sz="2475" u="heavy" spc="68" baseline="-1673" dirty="0" smtClean="0">
                <a:latin typeface="Tahoma"/>
                <a:cs typeface="Tahoma"/>
              </a:rPr>
              <a:t> </a:t>
            </a:r>
            <a:r>
              <a:rPr sz="2475" u="heavy" spc="4" baseline="-1673" dirty="0" smtClean="0">
                <a:latin typeface="Tahoma"/>
                <a:cs typeface="Tahoma"/>
              </a:rPr>
              <a:t>л</a:t>
            </a:r>
            <a:r>
              <a:rPr sz="2475" u="heavy" spc="-9" baseline="-1673" dirty="0" smtClean="0">
                <a:latin typeface="Tahoma"/>
                <a:cs typeface="Tahoma"/>
              </a:rPr>
              <a:t>и</a:t>
            </a:r>
            <a:r>
              <a:rPr sz="2475" u="heavy" spc="-4" baseline="-1673" dirty="0" smtClean="0">
                <a:latin typeface="Tahoma"/>
                <a:cs typeface="Tahoma"/>
              </a:rPr>
              <a:t>п</a:t>
            </a:r>
            <a:r>
              <a:rPr sz="2475" u="heavy" spc="4" baseline="-1673" dirty="0" smtClean="0">
                <a:latin typeface="Tahoma"/>
                <a:cs typeface="Tahoma"/>
              </a:rPr>
              <a:t>с</a:t>
            </a:r>
            <a:r>
              <a:rPr sz="2475" u="heavy" spc="0" baseline="-1673" dirty="0" smtClean="0">
                <a:latin typeface="Tahoma"/>
                <a:cs typeface="Tahoma"/>
              </a:rPr>
              <a:t>а</a:t>
            </a:r>
            <a:r>
              <a:rPr sz="2475" spc="-194" baseline="-1673" dirty="0" smtClean="0">
                <a:latin typeface="Tahoma"/>
                <a:cs typeface="Tahoma"/>
              </a:rPr>
              <a:t> </a:t>
            </a:r>
            <a:r>
              <a:rPr sz="2400" spc="0" baseline="-1725" dirty="0" smtClean="0">
                <a:latin typeface="Tahoma"/>
                <a:cs typeface="Tahoma"/>
              </a:rPr>
              <a:t>на</a:t>
            </a:r>
            <a:r>
              <a:rPr sz="2400" spc="-17" baseline="-1725" dirty="0" smtClean="0">
                <a:latin typeface="Tahoma"/>
                <a:cs typeface="Tahoma"/>
              </a:rPr>
              <a:t> </a:t>
            </a:r>
            <a:r>
              <a:rPr sz="2400" spc="-4" baseline="-1725" dirty="0" smtClean="0">
                <a:latin typeface="Tahoma"/>
                <a:cs typeface="Tahoma"/>
              </a:rPr>
              <a:t>с</a:t>
            </a:r>
            <a:r>
              <a:rPr sz="2400" spc="4" baseline="-1725" dirty="0" smtClean="0">
                <a:latin typeface="Tahoma"/>
                <a:cs typeface="Tahoma"/>
              </a:rPr>
              <a:t>ъ</a:t>
            </a:r>
            <a:r>
              <a:rPr sz="2400" spc="9" baseline="-1725" dirty="0" smtClean="0">
                <a:latin typeface="Tahoma"/>
                <a:cs typeface="Tahoma"/>
              </a:rPr>
              <a:t>р</a:t>
            </a:r>
            <a:r>
              <a:rPr sz="2400" spc="-4" baseline="-1725" dirty="0" smtClean="0">
                <a:latin typeface="Tahoma"/>
                <a:cs typeface="Tahoma"/>
              </a:rPr>
              <a:t>д</a:t>
            </a:r>
            <a:r>
              <a:rPr sz="2400" spc="0" baseline="-1725" dirty="0" smtClean="0">
                <a:latin typeface="Tahoma"/>
                <a:cs typeface="Tahoma"/>
              </a:rPr>
              <a:t>ечна</a:t>
            </a:r>
            <a:r>
              <a:rPr sz="2400" spc="-118" baseline="-1725" dirty="0" smtClean="0">
                <a:latin typeface="Tahoma"/>
                <a:cs typeface="Tahoma"/>
              </a:rPr>
              <a:t> </a:t>
            </a:r>
            <a:r>
              <a:rPr sz="2400" spc="-4" baseline="-1725" dirty="0" smtClean="0">
                <a:latin typeface="Tahoma"/>
                <a:cs typeface="Tahoma"/>
              </a:rPr>
              <a:t>д</a:t>
            </a:r>
            <a:r>
              <a:rPr sz="2400" spc="0" baseline="-1725" dirty="0" smtClean="0">
                <a:latin typeface="Tahoma"/>
                <a:cs typeface="Tahoma"/>
              </a:rPr>
              <a:t>ей</a:t>
            </a:r>
            <a:r>
              <a:rPr sz="2400" spc="4" baseline="-1725" dirty="0" smtClean="0">
                <a:latin typeface="Tahoma"/>
                <a:cs typeface="Tahoma"/>
              </a:rPr>
              <a:t>н</a:t>
            </a:r>
            <a:r>
              <a:rPr sz="2400" spc="0" baseline="-1725" dirty="0" smtClean="0">
                <a:latin typeface="Tahoma"/>
                <a:cs typeface="Tahoma"/>
              </a:rPr>
              <a:t>о</a:t>
            </a:r>
            <a:r>
              <a:rPr sz="2400" spc="-4" baseline="-1725" dirty="0" smtClean="0">
                <a:latin typeface="Tahoma"/>
                <a:cs typeface="Tahoma"/>
              </a:rPr>
              <a:t>с</a:t>
            </a:r>
            <a:r>
              <a:rPr sz="2400" spc="0" baseline="-1725" dirty="0" smtClean="0">
                <a:latin typeface="Tahoma"/>
                <a:cs typeface="Tahoma"/>
              </a:rPr>
              <a:t>т;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10027" y="3938443"/>
            <a:ext cx="7301394" cy="235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14"/>
              </a:lnSpc>
              <a:spcBef>
                <a:spcPts val="90"/>
              </a:spcBef>
            </a:pPr>
            <a:r>
              <a:rPr sz="1600" spc="4" dirty="0" smtClean="0">
                <a:latin typeface="Tahoma"/>
                <a:cs typeface="Tahoma"/>
              </a:rPr>
              <a:t>3</a:t>
            </a:r>
            <a:r>
              <a:rPr sz="1600" spc="0" dirty="0" smtClean="0">
                <a:latin typeface="Tahoma"/>
                <a:cs typeface="Tahoma"/>
              </a:rPr>
              <a:t>.</a:t>
            </a:r>
            <a:r>
              <a:rPr sz="1600" spc="-13" dirty="0" smtClean="0">
                <a:latin typeface="Tahoma"/>
                <a:cs typeface="Tahoma"/>
              </a:rPr>
              <a:t> </a:t>
            </a:r>
            <a:r>
              <a:rPr sz="1650" u="heavy" spc="4" dirty="0" smtClean="0">
                <a:latin typeface="Tahoma"/>
                <a:cs typeface="Tahoma"/>
              </a:rPr>
              <a:t>л</a:t>
            </a:r>
            <a:r>
              <a:rPr sz="1650" u="heavy" spc="0" dirty="0" smtClean="0">
                <a:latin typeface="Tahoma"/>
                <a:cs typeface="Tahoma"/>
              </a:rPr>
              <a:t>и</a:t>
            </a:r>
            <a:r>
              <a:rPr sz="1650" u="heavy" spc="-4" dirty="0" smtClean="0">
                <a:latin typeface="Tahoma"/>
                <a:cs typeface="Tahoma"/>
              </a:rPr>
              <a:t>п</a:t>
            </a:r>
            <a:r>
              <a:rPr sz="1650" u="heavy" spc="4" dirty="0" smtClean="0">
                <a:latin typeface="Tahoma"/>
                <a:cs typeface="Tahoma"/>
              </a:rPr>
              <a:t>с</a:t>
            </a:r>
            <a:r>
              <a:rPr sz="1650" u="heavy" spc="0" dirty="0" smtClean="0">
                <a:latin typeface="Tahoma"/>
                <a:cs typeface="Tahoma"/>
              </a:rPr>
              <a:t>а</a:t>
            </a:r>
            <a:r>
              <a:rPr sz="1650" u="heavy" spc="-194" dirty="0" smtClean="0">
                <a:latin typeface="Tahoma"/>
                <a:cs typeface="Tahoma"/>
              </a:rPr>
              <a:t> </a:t>
            </a:r>
            <a:r>
              <a:rPr sz="1650" u="heavy" spc="4" dirty="0" smtClean="0">
                <a:latin typeface="Tahoma"/>
                <a:cs typeface="Tahoma"/>
              </a:rPr>
              <a:t>н</a:t>
            </a:r>
            <a:r>
              <a:rPr sz="1650" u="heavy" spc="0" dirty="0" smtClean="0">
                <a:latin typeface="Tahoma"/>
                <a:cs typeface="Tahoma"/>
              </a:rPr>
              <a:t>а</a:t>
            </a:r>
            <a:r>
              <a:rPr sz="1650" u="heavy" spc="-84" dirty="0" smtClean="0">
                <a:latin typeface="Tahoma"/>
                <a:cs typeface="Tahoma"/>
              </a:rPr>
              <a:t> </a:t>
            </a:r>
            <a:r>
              <a:rPr sz="1650" u="heavy" spc="-4" dirty="0" smtClean="0">
                <a:latin typeface="Tahoma"/>
                <a:cs typeface="Tahoma"/>
              </a:rPr>
              <a:t>д</a:t>
            </a:r>
            <a:r>
              <a:rPr sz="1650" u="heavy" spc="0" dirty="0" smtClean="0">
                <a:latin typeface="Tahoma"/>
                <a:cs typeface="Tahoma"/>
              </a:rPr>
              <a:t>ихат</a:t>
            </a:r>
            <a:r>
              <a:rPr sz="1650" u="heavy" spc="9" dirty="0" smtClean="0">
                <a:latin typeface="Tahoma"/>
                <a:cs typeface="Tahoma"/>
              </a:rPr>
              <a:t>е</a:t>
            </a:r>
            <a:r>
              <a:rPr sz="1650" u="heavy" spc="0" dirty="0" smtClean="0">
                <a:latin typeface="Tahoma"/>
                <a:cs typeface="Tahoma"/>
              </a:rPr>
              <a:t>лни</a:t>
            </a:r>
            <a:r>
              <a:rPr sz="1650" u="heavy" spc="11" dirty="0" smtClean="0">
                <a:latin typeface="Tahoma"/>
                <a:cs typeface="Tahoma"/>
              </a:rPr>
              <a:t> </a:t>
            </a:r>
            <a:r>
              <a:rPr sz="1650" u="heavy" spc="9" dirty="0" smtClean="0">
                <a:latin typeface="Tahoma"/>
                <a:cs typeface="Tahoma"/>
              </a:rPr>
              <a:t>д</a:t>
            </a:r>
            <a:r>
              <a:rPr sz="1650" u="heavy" spc="4" dirty="0" smtClean="0">
                <a:latin typeface="Tahoma"/>
                <a:cs typeface="Tahoma"/>
              </a:rPr>
              <a:t>в</a:t>
            </a:r>
            <a:r>
              <a:rPr sz="1650" u="heavy" spc="14" dirty="0" smtClean="0">
                <a:latin typeface="Tahoma"/>
                <a:cs typeface="Tahoma"/>
              </a:rPr>
              <a:t>и</a:t>
            </a:r>
            <a:r>
              <a:rPr sz="1650" u="heavy" spc="0" dirty="0" smtClean="0">
                <a:latin typeface="Tahoma"/>
                <a:cs typeface="Tahoma"/>
              </a:rPr>
              <a:t>ж</a:t>
            </a:r>
            <a:r>
              <a:rPr sz="1650" u="heavy" spc="9" dirty="0" smtClean="0">
                <a:latin typeface="Tahoma"/>
                <a:cs typeface="Tahoma"/>
              </a:rPr>
              <a:t>е</a:t>
            </a:r>
            <a:r>
              <a:rPr sz="1650" u="heavy" spc="-9" dirty="0" smtClean="0">
                <a:latin typeface="Tahoma"/>
                <a:cs typeface="Tahoma"/>
              </a:rPr>
              <a:t>н</a:t>
            </a:r>
            <a:r>
              <a:rPr sz="1650" u="heavy" spc="14" dirty="0" smtClean="0">
                <a:latin typeface="Tahoma"/>
                <a:cs typeface="Tahoma"/>
              </a:rPr>
              <a:t>и</a:t>
            </a:r>
            <a:r>
              <a:rPr sz="1650" u="heavy" spc="0" dirty="0" smtClean="0">
                <a:latin typeface="Tahoma"/>
                <a:cs typeface="Tahoma"/>
              </a:rPr>
              <a:t>я</a:t>
            </a:r>
            <a:r>
              <a:rPr sz="1650" spc="42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на</a:t>
            </a:r>
            <a:r>
              <a:rPr sz="1600" spc="-27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0" dirty="0" smtClean="0">
                <a:latin typeface="Tahoma"/>
                <a:cs typeface="Tahoma"/>
              </a:rPr>
              <a:t>иа</a:t>
            </a:r>
            <a:r>
              <a:rPr sz="1600" spc="4" dirty="0" smtClean="0">
                <a:latin typeface="Tahoma"/>
                <a:cs typeface="Tahoma"/>
              </a:rPr>
              <a:t>фра</a:t>
            </a:r>
            <a:r>
              <a:rPr sz="1600" spc="0" dirty="0" smtClean="0">
                <a:latin typeface="Tahoma"/>
                <a:cs typeface="Tahoma"/>
              </a:rPr>
              <a:t>гма</a:t>
            </a:r>
            <a:r>
              <a:rPr sz="1600" spc="9" dirty="0" smtClean="0">
                <a:latin typeface="Tahoma"/>
                <a:cs typeface="Tahoma"/>
              </a:rPr>
              <a:t>т</a:t>
            </a:r>
            <a:r>
              <a:rPr sz="1600" spc="0" dirty="0" smtClean="0">
                <a:latin typeface="Tahoma"/>
                <a:cs typeface="Tahoma"/>
              </a:rPr>
              <a:t>а</a:t>
            </a:r>
            <a:r>
              <a:rPr sz="1600" spc="-176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и</a:t>
            </a:r>
            <a:r>
              <a:rPr sz="1600" spc="-4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г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9" dirty="0" smtClean="0">
                <a:latin typeface="Tahoma"/>
                <a:cs typeface="Tahoma"/>
              </a:rPr>
              <a:t>ъ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0" dirty="0" smtClean="0">
                <a:latin typeface="Tahoma"/>
                <a:cs typeface="Tahoma"/>
              </a:rPr>
              <a:t>ния</a:t>
            </a:r>
            <a:r>
              <a:rPr sz="1600" spc="-9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ко</a:t>
            </a:r>
            <a:r>
              <a:rPr sz="1600" spc="4" dirty="0" smtClean="0">
                <a:latin typeface="Tahoma"/>
                <a:cs typeface="Tahoma"/>
              </a:rPr>
              <a:t>ш</a:t>
            </a:r>
            <a:r>
              <a:rPr sz="1600" spc="0" dirty="0" smtClean="0">
                <a:latin typeface="Tahoma"/>
                <a:cs typeface="Tahoma"/>
              </a:rPr>
              <a:t>,</a:t>
            </a:r>
            <a:r>
              <a:rPr sz="1600" spc="-33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у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та</a:t>
            </a:r>
            <a:r>
              <a:rPr sz="1600" spc="4" dirty="0" smtClean="0">
                <a:latin typeface="Tahoma"/>
                <a:cs typeface="Tahoma"/>
              </a:rPr>
              <a:t>н</a:t>
            </a:r>
            <a:r>
              <a:rPr sz="1600" spc="0" dirty="0" smtClean="0">
                <a:latin typeface="Tahoma"/>
                <a:cs typeface="Tahoma"/>
              </a:rPr>
              <a:t>о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0" dirty="0" smtClean="0">
                <a:latin typeface="Tahoma"/>
                <a:cs typeface="Tahoma"/>
              </a:rPr>
              <a:t>ени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10027" y="4174155"/>
            <a:ext cx="6518374" cy="6987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31546">
              <a:lnSpc>
                <a:spcPts val="1755"/>
              </a:lnSpc>
              <a:spcBef>
                <a:spcPts val="87"/>
              </a:spcBef>
            </a:pPr>
            <a:r>
              <a:rPr lang="bg-BG" sz="1600" spc="0" dirty="0" smtClean="0">
                <a:latin typeface="Tahoma"/>
                <a:cs typeface="Tahoma"/>
              </a:rPr>
              <a:t>                </a:t>
            </a:r>
            <a:r>
              <a:rPr sz="1600" spc="0" dirty="0" err="1" smtClean="0">
                <a:latin typeface="Tahoma"/>
                <a:cs typeface="Tahoma"/>
              </a:rPr>
              <a:t>п</a:t>
            </a:r>
            <a:r>
              <a:rPr sz="1600" spc="4" dirty="0" err="1" smtClean="0">
                <a:latin typeface="Tahoma"/>
                <a:cs typeface="Tahoma"/>
              </a:rPr>
              <a:t>р</a:t>
            </a:r>
            <a:r>
              <a:rPr sz="1600" spc="0" dirty="0" err="1" smtClean="0">
                <a:latin typeface="Tahoma"/>
                <a:cs typeface="Tahoma"/>
              </a:rPr>
              <a:t>и</a:t>
            </a:r>
            <a:r>
              <a:rPr sz="1600" spc="-56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0" dirty="0" smtClean="0">
                <a:latin typeface="Tahoma"/>
                <a:cs typeface="Tahoma"/>
              </a:rPr>
              <a:t>и</a:t>
            </a:r>
            <a:r>
              <a:rPr sz="1600" spc="4" dirty="0" smtClean="0">
                <a:latin typeface="Tahoma"/>
                <a:cs typeface="Tahoma"/>
              </a:rPr>
              <a:t>з</a:t>
            </a:r>
            <a:r>
              <a:rPr sz="1600" spc="-4" dirty="0" smtClean="0">
                <a:latin typeface="Tahoma"/>
                <a:cs typeface="Tahoma"/>
              </a:rPr>
              <a:t>у</a:t>
            </a:r>
            <a:r>
              <a:rPr sz="1600" spc="0" dirty="0" smtClean="0">
                <a:latin typeface="Tahoma"/>
                <a:cs typeface="Tahoma"/>
              </a:rPr>
              <a:t>ал</a:t>
            </a:r>
            <a:r>
              <a:rPr sz="1600" spc="14" dirty="0" smtClean="0">
                <a:latin typeface="Tahoma"/>
                <a:cs typeface="Tahoma"/>
              </a:rPr>
              <a:t>н</a:t>
            </a:r>
            <a:r>
              <a:rPr sz="1600" spc="0" dirty="0" smtClean="0">
                <a:latin typeface="Tahoma"/>
                <a:cs typeface="Tahoma"/>
              </a:rPr>
              <a:t>о</a:t>
            </a:r>
            <a:r>
              <a:rPr sz="1600" spc="-117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н</a:t>
            </a:r>
            <a:r>
              <a:rPr sz="1600" spc="14" dirty="0" smtClean="0">
                <a:latin typeface="Tahoma"/>
                <a:cs typeface="Tahoma"/>
              </a:rPr>
              <a:t>а</a:t>
            </a:r>
            <a:r>
              <a:rPr sz="1600" spc="0" dirty="0" smtClean="0">
                <a:latin typeface="Tahoma"/>
                <a:cs typeface="Tahoma"/>
              </a:rPr>
              <a:t>б</a:t>
            </a:r>
            <a:r>
              <a:rPr sz="1600" spc="9" dirty="0" smtClean="0">
                <a:latin typeface="Tahoma"/>
                <a:cs typeface="Tahoma"/>
              </a:rPr>
              <a:t>л</a:t>
            </a:r>
            <a:r>
              <a:rPr sz="1600" spc="-4" dirty="0" smtClean="0">
                <a:latin typeface="Tahoma"/>
                <a:cs typeface="Tahoma"/>
              </a:rPr>
              <a:t>ю</a:t>
            </a:r>
            <a:r>
              <a:rPr sz="1600" spc="0" dirty="0" smtClean="0">
                <a:latin typeface="Tahoma"/>
                <a:cs typeface="Tahoma"/>
              </a:rPr>
              <a:t>дение;</a:t>
            </a:r>
            <a:endParaRPr sz="1600" dirty="0">
              <a:latin typeface="Tahoma"/>
              <a:cs typeface="Tahoma"/>
            </a:endParaRPr>
          </a:p>
          <a:p>
            <a:pPr marL="12700">
              <a:lnSpc>
                <a:spcPts val="1930"/>
              </a:lnSpc>
              <a:spcBef>
                <a:spcPts val="8"/>
              </a:spcBef>
            </a:pPr>
            <a:r>
              <a:rPr sz="2400" spc="4" baseline="-1725" dirty="0" smtClean="0">
                <a:latin typeface="Tahoma"/>
                <a:cs typeface="Tahoma"/>
              </a:rPr>
              <a:t>4</a:t>
            </a:r>
            <a:r>
              <a:rPr sz="2400" spc="0" baseline="-1725" dirty="0" smtClean="0">
                <a:latin typeface="Tahoma"/>
                <a:cs typeface="Tahoma"/>
              </a:rPr>
              <a:t>.</a:t>
            </a:r>
            <a:r>
              <a:rPr sz="2400" spc="-13" baseline="-1725" dirty="0" smtClean="0">
                <a:latin typeface="Tahoma"/>
                <a:cs typeface="Tahoma"/>
              </a:rPr>
              <a:t> </a:t>
            </a:r>
            <a:r>
              <a:rPr sz="2475" u="heavy" spc="4" baseline="-1673" dirty="0" smtClean="0">
                <a:latin typeface="Tahoma"/>
                <a:cs typeface="Tahoma"/>
              </a:rPr>
              <a:t>л</a:t>
            </a:r>
            <a:r>
              <a:rPr sz="2475" u="heavy" spc="0" baseline="-1673" dirty="0" smtClean="0">
                <a:latin typeface="Tahoma"/>
                <a:cs typeface="Tahoma"/>
              </a:rPr>
              <a:t>и</a:t>
            </a:r>
            <a:r>
              <a:rPr sz="2475" u="heavy" spc="-4" baseline="-1673" dirty="0" smtClean="0">
                <a:latin typeface="Tahoma"/>
                <a:cs typeface="Tahoma"/>
              </a:rPr>
              <a:t>п</a:t>
            </a:r>
            <a:r>
              <a:rPr sz="2475" u="heavy" spc="4" baseline="-1673" dirty="0" smtClean="0">
                <a:latin typeface="Tahoma"/>
                <a:cs typeface="Tahoma"/>
              </a:rPr>
              <a:t>с</a:t>
            </a:r>
            <a:r>
              <a:rPr sz="2475" u="heavy" spc="0" baseline="-1673" dirty="0" smtClean="0">
                <a:latin typeface="Tahoma"/>
                <a:cs typeface="Tahoma"/>
              </a:rPr>
              <a:t>а</a:t>
            </a:r>
            <a:r>
              <a:rPr sz="2475" u="heavy" spc="-194" baseline="-1673" dirty="0" smtClean="0">
                <a:latin typeface="Tahoma"/>
                <a:cs typeface="Tahoma"/>
              </a:rPr>
              <a:t> </a:t>
            </a:r>
            <a:r>
              <a:rPr sz="2475" u="heavy" spc="4" baseline="-1673" dirty="0" smtClean="0">
                <a:latin typeface="Tahoma"/>
                <a:cs typeface="Tahoma"/>
              </a:rPr>
              <a:t>н</a:t>
            </a:r>
            <a:r>
              <a:rPr sz="2475" u="heavy" spc="0" baseline="-1673" dirty="0" smtClean="0">
                <a:latin typeface="Tahoma"/>
                <a:cs typeface="Tahoma"/>
              </a:rPr>
              <a:t>а</a:t>
            </a:r>
            <a:r>
              <a:rPr sz="2475" u="heavy" spc="-84" baseline="-1673" dirty="0" smtClean="0">
                <a:latin typeface="Tahoma"/>
                <a:cs typeface="Tahoma"/>
              </a:rPr>
              <a:t> </a:t>
            </a:r>
            <a:r>
              <a:rPr sz="2475" u="heavy" spc="-4" baseline="-1673" dirty="0" smtClean="0">
                <a:latin typeface="Tahoma"/>
                <a:cs typeface="Tahoma"/>
              </a:rPr>
              <a:t>д</a:t>
            </a:r>
            <a:r>
              <a:rPr sz="2475" u="heavy" spc="0" baseline="-1673" dirty="0" smtClean="0">
                <a:latin typeface="Tahoma"/>
                <a:cs typeface="Tahoma"/>
              </a:rPr>
              <a:t>и</a:t>
            </a:r>
            <a:r>
              <a:rPr sz="2475" u="heavy" spc="9" baseline="-1673" dirty="0" smtClean="0">
                <a:latin typeface="Tahoma"/>
                <a:cs typeface="Tahoma"/>
              </a:rPr>
              <a:t>ш</a:t>
            </a:r>
            <a:r>
              <a:rPr sz="2475" u="heavy" spc="0" baseline="-1673" dirty="0" smtClean="0">
                <a:latin typeface="Tahoma"/>
                <a:cs typeface="Tahoma"/>
              </a:rPr>
              <a:t>ане</a:t>
            </a:r>
            <a:r>
              <a:rPr sz="2475" u="heavy" spc="6" baseline="-1673" dirty="0" smtClean="0">
                <a:latin typeface="Tahoma"/>
                <a:cs typeface="Tahoma"/>
              </a:rPr>
              <a:t> </a:t>
            </a:r>
            <a:r>
              <a:rPr sz="2475" u="heavy" spc="4" baseline="-1673" dirty="0" smtClean="0">
                <a:latin typeface="Tahoma"/>
                <a:cs typeface="Tahoma"/>
              </a:rPr>
              <a:t>п</a:t>
            </a:r>
            <a:r>
              <a:rPr sz="2475" u="heavy" spc="0" baseline="-1673" dirty="0" smtClean="0">
                <a:latin typeface="Tahoma"/>
                <a:cs typeface="Tahoma"/>
              </a:rPr>
              <a:t>ри</a:t>
            </a:r>
            <a:r>
              <a:rPr sz="2475" u="heavy" spc="-114" baseline="-1673" dirty="0" smtClean="0">
                <a:latin typeface="Tahoma"/>
                <a:cs typeface="Tahoma"/>
              </a:rPr>
              <a:t> </a:t>
            </a:r>
            <a:r>
              <a:rPr sz="2475" u="heavy" spc="4" baseline="-1673" dirty="0" smtClean="0">
                <a:latin typeface="Tahoma"/>
                <a:cs typeface="Tahoma"/>
              </a:rPr>
              <a:t>а</a:t>
            </a:r>
            <a:r>
              <a:rPr sz="2475" u="heavy" spc="-4" baseline="-1673" dirty="0" smtClean="0">
                <a:latin typeface="Tahoma"/>
                <a:cs typeface="Tahoma"/>
              </a:rPr>
              <a:t>ус</a:t>
            </a:r>
            <a:r>
              <a:rPr sz="2475" u="heavy" spc="4" baseline="-1673" dirty="0" smtClean="0">
                <a:latin typeface="Tahoma"/>
                <a:cs typeface="Tahoma"/>
              </a:rPr>
              <a:t>к</a:t>
            </a:r>
            <a:r>
              <a:rPr sz="2475" u="heavy" spc="9" baseline="-1673" dirty="0" smtClean="0">
                <a:latin typeface="Tahoma"/>
                <a:cs typeface="Tahoma"/>
              </a:rPr>
              <a:t>у</a:t>
            </a:r>
            <a:r>
              <a:rPr sz="2475" u="heavy" spc="0" baseline="-1673" dirty="0" smtClean="0">
                <a:latin typeface="Tahoma"/>
                <a:cs typeface="Tahoma"/>
              </a:rPr>
              <a:t>л</a:t>
            </a:r>
            <a:r>
              <a:rPr sz="2475" u="heavy" spc="9" baseline="-1673" dirty="0" smtClean="0">
                <a:latin typeface="Tahoma"/>
                <a:cs typeface="Tahoma"/>
              </a:rPr>
              <a:t>т</a:t>
            </a:r>
            <a:r>
              <a:rPr sz="2475" u="heavy" spc="0" baseline="-1673" dirty="0" smtClean="0">
                <a:latin typeface="Tahoma"/>
                <a:cs typeface="Tahoma"/>
              </a:rPr>
              <a:t>ац</a:t>
            </a:r>
            <a:r>
              <a:rPr sz="2475" u="heavy" spc="14" baseline="-1673" dirty="0" smtClean="0">
                <a:latin typeface="Tahoma"/>
                <a:cs typeface="Tahoma"/>
              </a:rPr>
              <a:t>и</a:t>
            </a:r>
            <a:r>
              <a:rPr sz="2475" u="heavy" spc="0" baseline="-1673" dirty="0" smtClean="0">
                <a:latin typeface="Tahoma"/>
                <a:cs typeface="Tahoma"/>
              </a:rPr>
              <a:t>я</a:t>
            </a:r>
            <a:r>
              <a:rPr sz="2475" spc="57" baseline="-1673" dirty="0" smtClean="0">
                <a:latin typeface="Tahoma"/>
                <a:cs typeface="Tahoma"/>
              </a:rPr>
              <a:t> </a:t>
            </a:r>
            <a:r>
              <a:rPr sz="2400" spc="0" baseline="-1725" dirty="0" smtClean="0">
                <a:latin typeface="Tahoma"/>
                <a:cs typeface="Tahoma"/>
              </a:rPr>
              <a:t>на</a:t>
            </a:r>
            <a:r>
              <a:rPr sz="2400" spc="-27" baseline="-1725" dirty="0" smtClean="0">
                <a:latin typeface="Tahoma"/>
                <a:cs typeface="Tahoma"/>
              </a:rPr>
              <a:t> </a:t>
            </a:r>
            <a:r>
              <a:rPr sz="2400" spc="0" baseline="-1725" dirty="0" smtClean="0">
                <a:latin typeface="Tahoma"/>
                <a:cs typeface="Tahoma"/>
              </a:rPr>
              <a:t>г</a:t>
            </a:r>
            <a:r>
              <a:rPr sz="2400" spc="4" baseline="-1725" dirty="0" smtClean="0">
                <a:latin typeface="Tahoma"/>
                <a:cs typeface="Tahoma"/>
              </a:rPr>
              <a:t>р</a:t>
            </a:r>
            <a:r>
              <a:rPr sz="2400" spc="9" baseline="-1725" dirty="0" smtClean="0">
                <a:latin typeface="Tahoma"/>
                <a:cs typeface="Tahoma"/>
              </a:rPr>
              <a:t>ъ</a:t>
            </a:r>
            <a:r>
              <a:rPr sz="2400" spc="-4" baseline="-1725" dirty="0" smtClean="0">
                <a:latin typeface="Tahoma"/>
                <a:cs typeface="Tahoma"/>
              </a:rPr>
              <a:t>д</a:t>
            </a:r>
            <a:r>
              <a:rPr sz="2400" spc="0" baseline="-1725" dirty="0" smtClean="0">
                <a:latin typeface="Tahoma"/>
                <a:cs typeface="Tahoma"/>
              </a:rPr>
              <a:t>ния</a:t>
            </a:r>
            <a:r>
              <a:rPr sz="2400" spc="-89" baseline="-1725" dirty="0" smtClean="0">
                <a:latin typeface="Tahoma"/>
                <a:cs typeface="Tahoma"/>
              </a:rPr>
              <a:t> </a:t>
            </a:r>
            <a:r>
              <a:rPr sz="2400" spc="0" baseline="-1725" dirty="0" smtClean="0">
                <a:latin typeface="Tahoma"/>
                <a:cs typeface="Tahoma"/>
              </a:rPr>
              <a:t>кош</a:t>
            </a:r>
            <a:r>
              <a:rPr sz="2400" spc="-19" baseline="-1725" dirty="0" smtClean="0">
                <a:latin typeface="Tahoma"/>
                <a:cs typeface="Tahoma"/>
              </a:rPr>
              <a:t> </a:t>
            </a:r>
            <a:r>
              <a:rPr sz="2400" spc="-4" baseline="-1725" dirty="0" smtClean="0">
                <a:latin typeface="Tahoma"/>
                <a:cs typeface="Tahoma"/>
              </a:rPr>
              <a:t>д</a:t>
            </a:r>
            <a:r>
              <a:rPr sz="2400" spc="4" baseline="-1725" dirty="0" smtClean="0">
                <a:latin typeface="Tahoma"/>
                <a:cs typeface="Tahoma"/>
              </a:rPr>
              <a:t>в</a:t>
            </a:r>
            <a:r>
              <a:rPr sz="2400" spc="0" baseline="-1725" dirty="0" smtClean="0">
                <a:latin typeface="Tahoma"/>
                <a:cs typeface="Tahoma"/>
              </a:rPr>
              <a:t>у</a:t>
            </a:r>
            <a:r>
              <a:rPr sz="2400" spc="-4" baseline="-1725" dirty="0" smtClean="0">
                <a:latin typeface="Tahoma"/>
                <a:cs typeface="Tahoma"/>
              </a:rPr>
              <a:t>с</a:t>
            </a:r>
            <a:r>
              <a:rPr sz="2400" spc="0" baseline="-1725" dirty="0" smtClean="0">
                <a:latin typeface="Tahoma"/>
                <a:cs typeface="Tahoma"/>
              </a:rPr>
              <a:t>т</a:t>
            </a:r>
            <a:r>
              <a:rPr sz="2400" spc="4" baseline="-1725" dirty="0" smtClean="0">
                <a:latin typeface="Tahoma"/>
                <a:cs typeface="Tahoma"/>
              </a:rPr>
              <a:t>ра</a:t>
            </a:r>
            <a:r>
              <a:rPr sz="2400" spc="0" baseline="-1725" dirty="0" smtClean="0">
                <a:latin typeface="Tahoma"/>
                <a:cs typeface="Tahoma"/>
              </a:rPr>
              <a:t>н</a:t>
            </a:r>
            <a:r>
              <a:rPr sz="2400" spc="4" baseline="-1725" dirty="0" smtClean="0">
                <a:latin typeface="Tahoma"/>
                <a:cs typeface="Tahoma"/>
              </a:rPr>
              <a:t>н</a:t>
            </a:r>
            <a:r>
              <a:rPr sz="2400" spc="0" baseline="-1725" dirty="0" smtClean="0">
                <a:latin typeface="Tahoma"/>
                <a:cs typeface="Tahoma"/>
              </a:rPr>
              <a:t>о.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09747" y="4872875"/>
            <a:ext cx="7337190" cy="8605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1931"/>
              </a:lnSpc>
              <a:spcBef>
                <a:spcPts val="150"/>
              </a:spcBef>
            </a:pPr>
            <a:r>
              <a:rPr sz="1600" spc="0" dirty="0" smtClean="0">
                <a:latin typeface="Tahoma"/>
                <a:cs typeface="Tahoma"/>
              </a:rPr>
              <a:t>(</a:t>
            </a:r>
            <a:r>
              <a:rPr sz="1600" spc="4" dirty="0" smtClean="0">
                <a:latin typeface="Tahoma"/>
                <a:cs typeface="Tahoma"/>
              </a:rPr>
              <a:t>2</a:t>
            </a:r>
            <a:r>
              <a:rPr sz="1600" spc="0" dirty="0" smtClean="0">
                <a:latin typeface="Tahoma"/>
                <a:cs typeface="Tahoma"/>
              </a:rPr>
              <a:t>)</a:t>
            </a:r>
            <a:r>
              <a:rPr sz="1600" spc="-35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За</a:t>
            </a:r>
            <a:r>
              <a:rPr sz="1600" spc="-31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потв</a:t>
            </a:r>
            <a:r>
              <a:rPr sz="1600" spc="4" dirty="0" smtClean="0">
                <a:latin typeface="Tahoma"/>
                <a:cs typeface="Tahoma"/>
              </a:rPr>
              <a:t>ъ</a:t>
            </a:r>
            <a:r>
              <a:rPr sz="1600" spc="19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ж</a:t>
            </a:r>
            <a:r>
              <a:rPr sz="1600" spc="9" dirty="0" smtClean="0">
                <a:latin typeface="Tahoma"/>
                <a:cs typeface="Tahoma"/>
              </a:rPr>
              <a:t>д</a:t>
            </a:r>
            <a:r>
              <a:rPr sz="1600" spc="4" dirty="0" smtClean="0">
                <a:latin typeface="Tahoma"/>
                <a:cs typeface="Tahoma"/>
              </a:rPr>
              <a:t>ав</a:t>
            </a:r>
            <a:r>
              <a:rPr sz="1600" spc="0" dirty="0" smtClean="0">
                <a:latin typeface="Tahoma"/>
                <a:cs typeface="Tahoma"/>
              </a:rPr>
              <a:t>ане</a:t>
            </a:r>
            <a:r>
              <a:rPr sz="1600" spc="-19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ли</a:t>
            </a:r>
            <a:r>
              <a:rPr sz="1600" spc="4" dirty="0" smtClean="0">
                <a:latin typeface="Tahoma"/>
                <a:cs typeface="Tahoma"/>
              </a:rPr>
              <a:t>п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ата</a:t>
            </a:r>
            <a:r>
              <a:rPr sz="1600" spc="-108" dirty="0" smtClean="0">
                <a:latin typeface="Tahoma"/>
                <a:cs typeface="Tahoma"/>
              </a:rPr>
              <a:t> </a:t>
            </a:r>
            <a:r>
              <a:rPr sz="1600" spc="14" dirty="0" smtClean="0">
                <a:latin typeface="Tahoma"/>
                <a:cs typeface="Tahoma"/>
              </a:rPr>
              <a:t>н</a:t>
            </a:r>
            <a:r>
              <a:rPr sz="1600" spc="0" dirty="0" smtClean="0">
                <a:latin typeface="Tahoma"/>
                <a:cs typeface="Tahoma"/>
              </a:rPr>
              <a:t>а</a:t>
            </a:r>
            <a:r>
              <a:rPr sz="1600" spc="-17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еле</a:t>
            </a:r>
            <a:r>
              <a:rPr sz="1600" spc="-4" dirty="0" smtClean="0">
                <a:latin typeface="Tahoma"/>
                <a:cs typeface="Tahoma"/>
              </a:rPr>
              <a:t>к</a:t>
            </a:r>
            <a:r>
              <a:rPr sz="1600" spc="0" dirty="0" smtClean="0">
                <a:latin typeface="Tahoma"/>
                <a:cs typeface="Tahoma"/>
              </a:rPr>
              <a:t>т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иче</a:t>
            </a:r>
            <a:r>
              <a:rPr sz="1600" spc="-4" dirty="0" smtClean="0">
                <a:latin typeface="Tahoma"/>
                <a:cs typeface="Tahoma"/>
              </a:rPr>
              <a:t>ск</a:t>
            </a:r>
            <a:r>
              <a:rPr sz="1600" spc="0" dirty="0" smtClean="0">
                <a:latin typeface="Tahoma"/>
                <a:cs typeface="Tahoma"/>
              </a:rPr>
              <a:t>а</a:t>
            </a:r>
            <a:r>
              <a:rPr sz="1600" spc="-164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4" dirty="0" smtClean="0">
                <a:latin typeface="Tahoma"/>
                <a:cs typeface="Tahoma"/>
              </a:rPr>
              <a:t>ъ</a:t>
            </a:r>
            <a:r>
              <a:rPr sz="1600" spc="9" dirty="0" smtClean="0">
                <a:latin typeface="Tahoma"/>
                <a:cs typeface="Tahoma"/>
              </a:rPr>
              <a:t>р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0" dirty="0" smtClean="0">
                <a:latin typeface="Tahoma"/>
                <a:cs typeface="Tahoma"/>
              </a:rPr>
              <a:t>ечна</a:t>
            </a:r>
            <a:r>
              <a:rPr sz="1600" spc="-103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0" dirty="0" smtClean="0">
                <a:latin typeface="Tahoma"/>
                <a:cs typeface="Tahoma"/>
              </a:rPr>
              <a:t>ей</a:t>
            </a:r>
            <a:r>
              <a:rPr sz="1600" spc="4" dirty="0" smtClean="0">
                <a:latin typeface="Tahoma"/>
                <a:cs typeface="Tahoma"/>
              </a:rPr>
              <a:t>н</a:t>
            </a:r>
            <a:r>
              <a:rPr sz="1600" spc="9" dirty="0" smtClean="0">
                <a:latin typeface="Tahoma"/>
                <a:cs typeface="Tahoma"/>
              </a:rPr>
              <a:t>о</a:t>
            </a:r>
            <a:r>
              <a:rPr sz="1600" spc="0" dirty="0" smtClean="0">
                <a:latin typeface="Tahoma"/>
                <a:cs typeface="Tahoma"/>
              </a:rPr>
              <a:t>ст</a:t>
            </a:r>
            <a:r>
              <a:rPr sz="1600" spc="-103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може</a:t>
            </a:r>
            <a:r>
              <a:rPr sz="1600" spc="-43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0" dirty="0" smtClean="0">
                <a:latin typeface="Tahoma"/>
                <a:cs typeface="Tahoma"/>
              </a:rPr>
              <a:t>а</a:t>
            </a:r>
            <a:r>
              <a:rPr sz="1600" spc="-32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е </a:t>
            </a:r>
            <a:endParaRPr sz="1600">
              <a:latin typeface="Tahoma"/>
              <a:cs typeface="Tahoma"/>
            </a:endParaRPr>
          </a:p>
          <a:p>
            <a:pPr marL="355600">
              <a:lnSpc>
                <a:spcPts val="1931"/>
              </a:lnSpc>
            </a:pPr>
            <a:r>
              <a:rPr sz="1600" spc="0" dirty="0" smtClean="0">
                <a:latin typeface="Tahoma"/>
                <a:cs typeface="Tahoma"/>
              </a:rPr>
              <a:t>из</a:t>
            </a:r>
            <a:r>
              <a:rPr sz="1600" spc="4" dirty="0" smtClean="0">
                <a:latin typeface="Tahoma"/>
                <a:cs typeface="Tahoma"/>
              </a:rPr>
              <a:t>п</a:t>
            </a:r>
            <a:r>
              <a:rPr sz="1600" spc="0" dirty="0" smtClean="0">
                <a:latin typeface="Tahoma"/>
                <a:cs typeface="Tahoma"/>
              </a:rPr>
              <a:t>ол</a:t>
            </a:r>
            <a:r>
              <a:rPr sz="1600" spc="4" dirty="0" smtClean="0">
                <a:latin typeface="Tahoma"/>
                <a:cs typeface="Tahoma"/>
              </a:rPr>
              <a:t>зв</a:t>
            </a:r>
            <a:r>
              <a:rPr sz="1600" spc="0" dirty="0" smtClean="0">
                <a:latin typeface="Tahoma"/>
                <a:cs typeface="Tahoma"/>
              </a:rPr>
              <a:t>а</a:t>
            </a:r>
            <a:r>
              <a:rPr sz="1600" spc="-116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еле</a:t>
            </a:r>
            <a:r>
              <a:rPr sz="1600" spc="-4" dirty="0" smtClean="0">
                <a:latin typeface="Tahoma"/>
                <a:cs typeface="Tahoma"/>
              </a:rPr>
              <a:t>к</a:t>
            </a:r>
            <a:r>
              <a:rPr sz="1600" spc="0" dirty="0" smtClean="0">
                <a:latin typeface="Tahoma"/>
                <a:cs typeface="Tahoma"/>
              </a:rPr>
              <a:t>т</a:t>
            </a:r>
            <a:r>
              <a:rPr sz="1600" spc="19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ок</a:t>
            </a:r>
            <a:r>
              <a:rPr sz="1600" spc="4" dirty="0" smtClean="0">
                <a:latin typeface="Tahoma"/>
                <a:cs typeface="Tahoma"/>
              </a:rPr>
              <a:t>ар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0" dirty="0" smtClean="0">
                <a:latin typeface="Tahoma"/>
                <a:cs typeface="Tahoma"/>
              </a:rPr>
              <a:t>иог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а</a:t>
            </a:r>
            <a:r>
              <a:rPr sz="1600" spc="4" dirty="0" smtClean="0">
                <a:latin typeface="Tahoma"/>
                <a:cs typeface="Tahoma"/>
              </a:rPr>
              <a:t>ф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9" dirty="0" smtClean="0">
                <a:latin typeface="Tahoma"/>
                <a:cs typeface="Tahoma"/>
              </a:rPr>
              <a:t>к</a:t>
            </a:r>
            <a:r>
              <a:rPr sz="1600" spc="0" dirty="0" smtClean="0">
                <a:latin typeface="Tahoma"/>
                <a:cs typeface="Tahoma"/>
              </a:rPr>
              <a:t>о</a:t>
            </a:r>
            <a:r>
              <a:rPr sz="1600" spc="-9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и</a:t>
            </a:r>
            <a:r>
              <a:rPr sz="1600" spc="4" dirty="0" smtClean="0">
                <a:latin typeface="Tahoma"/>
                <a:cs typeface="Tahoma"/>
              </a:rPr>
              <a:t>з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ле</a:t>
            </a:r>
            <a:r>
              <a:rPr sz="1600" spc="-4" dirty="0" smtClean="0">
                <a:latin typeface="Tahoma"/>
                <a:cs typeface="Tahoma"/>
              </a:rPr>
              <a:t>д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0" dirty="0" smtClean="0">
                <a:latin typeface="Tahoma"/>
                <a:cs typeface="Tahoma"/>
              </a:rPr>
              <a:t>ане</a:t>
            </a:r>
            <a:r>
              <a:rPr sz="1600" spc="-16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(</a:t>
            </a:r>
            <a:r>
              <a:rPr sz="1600" spc="4" dirty="0" smtClean="0">
                <a:latin typeface="Tahoma"/>
                <a:cs typeface="Tahoma"/>
              </a:rPr>
              <a:t>Е</a:t>
            </a:r>
            <a:r>
              <a:rPr sz="1600" spc="9" dirty="0" smtClean="0">
                <a:latin typeface="Tahoma"/>
                <a:cs typeface="Tahoma"/>
              </a:rPr>
              <a:t>К</a:t>
            </a:r>
            <a:r>
              <a:rPr sz="1600" spc="-4" dirty="0" smtClean="0">
                <a:latin typeface="Tahoma"/>
                <a:cs typeface="Tahoma"/>
              </a:rPr>
              <a:t>Г</a:t>
            </a:r>
            <a:r>
              <a:rPr sz="1600" spc="0" dirty="0" smtClean="0">
                <a:latin typeface="Tahoma"/>
                <a:cs typeface="Tahoma"/>
              </a:rPr>
              <a:t>).</a:t>
            </a:r>
            <a:endParaRPr sz="1600">
              <a:latin typeface="Tahoma"/>
              <a:cs typeface="Tahoma"/>
            </a:endParaRPr>
          </a:p>
          <a:p>
            <a:pPr marL="355600" marR="501935" indent="-342900">
              <a:lnSpc>
                <a:spcPts val="1939"/>
              </a:lnSpc>
            </a:pPr>
            <a:r>
              <a:rPr sz="1600" spc="0" dirty="0" smtClean="0">
                <a:latin typeface="Tahoma"/>
                <a:cs typeface="Tahoma"/>
              </a:rPr>
              <a:t>(</a:t>
            </a:r>
            <a:r>
              <a:rPr sz="1600" spc="4" dirty="0" smtClean="0">
                <a:latin typeface="Tahoma"/>
                <a:cs typeface="Tahoma"/>
              </a:rPr>
              <a:t>3</a:t>
            </a:r>
            <a:r>
              <a:rPr sz="1600" spc="0" dirty="0" smtClean="0">
                <a:latin typeface="Tahoma"/>
                <a:cs typeface="Tahoma"/>
              </a:rPr>
              <a:t>)</a:t>
            </a:r>
            <a:r>
              <a:rPr sz="1600" spc="-35" dirty="0" smtClean="0">
                <a:latin typeface="Tahoma"/>
                <a:cs typeface="Tahoma"/>
              </a:rPr>
              <a:t> 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ЕКГ</a:t>
            </a:r>
            <a:r>
              <a:rPr sz="1600" b="1" spc="-5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b="1" spc="4" dirty="0" smtClean="0">
                <a:solidFill>
                  <a:srgbClr val="FF0000"/>
                </a:solidFill>
                <a:latin typeface="Tahoma"/>
                <a:cs typeface="Tahoma"/>
              </a:rPr>
              <a:t>из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сл</a:t>
            </a:r>
            <a:r>
              <a:rPr sz="1600" b="1" spc="4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600" b="1" spc="14" dirty="0" smtClean="0">
                <a:solidFill>
                  <a:srgbClr val="FF0000"/>
                </a:solidFill>
                <a:latin typeface="Tahoma"/>
                <a:cs typeface="Tahoma"/>
              </a:rPr>
              <a:t>д</a:t>
            </a:r>
            <a:r>
              <a:rPr sz="1600" b="1" spc="4" dirty="0" smtClean="0">
                <a:solidFill>
                  <a:srgbClr val="FF0000"/>
                </a:solidFill>
                <a:latin typeface="Tahoma"/>
                <a:cs typeface="Tahoma"/>
              </a:rPr>
              <a:t>ва</a:t>
            </a:r>
            <a:r>
              <a:rPr sz="1600" b="1" spc="-4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600" b="1" spc="9" dirty="0" smtClean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600" b="1" spc="-74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600" b="1" spc="4" dirty="0" smtClean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600" b="1" spc="9" dirty="0" smtClean="0">
                <a:solidFill>
                  <a:srgbClr val="FF0000"/>
                </a:solidFill>
                <a:latin typeface="Tahoma"/>
                <a:cs typeface="Tahoma"/>
              </a:rPr>
              <a:t>м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ос</a:t>
            </a:r>
            <a:r>
              <a:rPr sz="1600" b="1" spc="9" dirty="0" smtClean="0">
                <a:solidFill>
                  <a:srgbClr val="FF0000"/>
                </a:solidFill>
                <a:latin typeface="Tahoma"/>
                <a:cs typeface="Tahoma"/>
              </a:rPr>
              <a:t>то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яте</a:t>
            </a:r>
            <a:r>
              <a:rPr sz="1600" b="1" spc="14" dirty="0" smtClean="0">
                <a:solidFill>
                  <a:srgbClr val="FF0000"/>
                </a:solidFill>
                <a:latin typeface="Tahoma"/>
                <a:cs typeface="Tahoma"/>
              </a:rPr>
              <a:t>л</a:t>
            </a:r>
            <a:r>
              <a:rPr sz="1600" b="1" spc="9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600" b="1" spc="-64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b="1" spc="-4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600" b="1" spc="-19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600" b="1" spc="-29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b="1" spc="9" dirty="0" smtClean="0">
                <a:solidFill>
                  <a:srgbClr val="FF0000"/>
                </a:solidFill>
                <a:latin typeface="Tahoma"/>
                <a:cs typeface="Tahoma"/>
              </a:rPr>
              <a:t>д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ост</a:t>
            </a:r>
            <a:r>
              <a:rPr sz="1600" b="1" spc="4" dirty="0" smtClean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тъч</a:t>
            </a:r>
            <a:r>
              <a:rPr sz="1600" b="1" spc="4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600" b="1" spc="-13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b="1" spc="4" dirty="0" smtClean="0">
                <a:solidFill>
                  <a:srgbClr val="FF0000"/>
                </a:solidFill>
                <a:latin typeface="Tahoma"/>
                <a:cs typeface="Tahoma"/>
              </a:rPr>
              <a:t>у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сло</a:t>
            </a:r>
            <a:r>
              <a:rPr sz="1600" b="1" spc="4" dirty="0" smtClean="0">
                <a:solidFill>
                  <a:srgbClr val="FF0000"/>
                </a:solidFill>
                <a:latin typeface="Tahoma"/>
                <a:cs typeface="Tahoma"/>
              </a:rPr>
              <a:t>ви</a:t>
            </a:r>
            <a:r>
              <a:rPr sz="1600" b="1" spc="0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600" b="1" spc="-77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за </a:t>
            </a:r>
            <a:endParaRPr sz="1600">
              <a:latin typeface="Tahoma"/>
              <a:cs typeface="Tahoma"/>
            </a:endParaRPr>
          </a:p>
          <a:p>
            <a:pPr marL="355600" marR="501935">
              <a:lnSpc>
                <a:spcPts val="1931"/>
              </a:lnSpc>
            </a:pPr>
            <a:r>
              <a:rPr sz="1600" spc="0" dirty="0" smtClean="0">
                <a:latin typeface="Tahoma"/>
                <a:cs typeface="Tahoma"/>
              </a:rPr>
              <a:t>у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та</a:t>
            </a:r>
            <a:r>
              <a:rPr sz="1600" spc="4" dirty="0" smtClean="0">
                <a:latin typeface="Tahoma"/>
                <a:cs typeface="Tahoma"/>
              </a:rPr>
              <a:t>н</a:t>
            </a:r>
            <a:r>
              <a:rPr sz="1600" spc="0" dirty="0" smtClean="0">
                <a:latin typeface="Tahoma"/>
                <a:cs typeface="Tahoma"/>
              </a:rPr>
              <a:t>о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0" dirty="0" smtClean="0">
                <a:latin typeface="Tahoma"/>
                <a:cs typeface="Tahoma"/>
              </a:rPr>
              <a:t>я</a:t>
            </a:r>
            <a:r>
              <a:rPr sz="1600" spc="4" dirty="0" smtClean="0">
                <a:latin typeface="Tahoma"/>
                <a:cs typeface="Tahoma"/>
              </a:rPr>
              <a:t>в</a:t>
            </a:r>
            <a:r>
              <a:rPr sz="1600" spc="0" dirty="0" smtClean="0">
                <a:latin typeface="Tahoma"/>
                <a:cs typeface="Tahoma"/>
              </a:rPr>
              <a:t>ане</a:t>
            </a:r>
            <a:r>
              <a:rPr sz="1600" spc="-9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на</a:t>
            </a:r>
            <a:r>
              <a:rPr sz="1600" spc="-22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м</a:t>
            </a:r>
            <a:r>
              <a:rPr sz="1600" spc="4" dirty="0" smtClean="0">
                <a:latin typeface="Tahoma"/>
                <a:cs typeface="Tahoma"/>
              </a:rPr>
              <a:t>ъ</a:t>
            </a:r>
            <a:r>
              <a:rPr sz="1600" spc="9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тт</a:t>
            </a:r>
            <a:r>
              <a:rPr sz="1600" spc="14" dirty="0" smtClean="0">
                <a:latin typeface="Tahoma"/>
                <a:cs typeface="Tahoma"/>
              </a:rPr>
              <a:t>а</a:t>
            </a:r>
            <a:r>
              <a:rPr sz="1600" spc="0" dirty="0" smtClean="0">
                <a:latin typeface="Tahoma"/>
                <a:cs typeface="Tahoma"/>
              </a:rPr>
              <a:t>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09747" y="5991491"/>
            <a:ext cx="7348970" cy="4231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1931"/>
              </a:lnSpc>
              <a:spcBef>
                <a:spcPts val="150"/>
              </a:spcBef>
            </a:pPr>
            <a:r>
              <a:rPr sz="950" spc="0" dirty="0" smtClean="0">
                <a:solidFill>
                  <a:srgbClr val="3333CA"/>
                </a:solidFill>
                <a:latin typeface="Wingdings"/>
                <a:cs typeface="Wingdings"/>
              </a:rPr>
              <a:t></a:t>
            </a:r>
            <a:r>
              <a:rPr sz="950" spc="0" dirty="0" smtClean="0">
                <a:solidFill>
                  <a:srgbClr val="3333CA"/>
                </a:solidFill>
                <a:latin typeface="Times New Roman"/>
                <a:cs typeface="Times New Roman"/>
              </a:rPr>
              <a:t>   </a:t>
            </a:r>
            <a:r>
              <a:rPr sz="950" spc="43" dirty="0" smtClean="0">
                <a:solidFill>
                  <a:srgbClr val="3333CA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Когато</a:t>
            </a:r>
            <a:r>
              <a:rPr sz="1600" spc="-7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има</a:t>
            </a:r>
            <a:r>
              <a:rPr sz="1600" spc="-37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иг</a:t>
            </a:r>
            <a:r>
              <a:rPr sz="1600" spc="-4" dirty="0" smtClean="0">
                <a:latin typeface="Tahoma"/>
                <a:cs typeface="Tahoma"/>
              </a:rPr>
              <a:t>у</a:t>
            </a:r>
            <a:r>
              <a:rPr sz="1600" spc="4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ни</a:t>
            </a:r>
            <a:r>
              <a:rPr sz="1600" spc="-82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белези</a:t>
            </a:r>
            <a:r>
              <a:rPr sz="1600" spc="-90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за</a:t>
            </a:r>
            <a:r>
              <a:rPr sz="1600" spc="-15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с</a:t>
            </a:r>
            <a:r>
              <a:rPr sz="1600" spc="0" dirty="0" smtClean="0">
                <a:latin typeface="Tahoma"/>
                <a:cs typeface="Tahoma"/>
              </a:rPr>
              <a:t>м</a:t>
            </a:r>
            <a:r>
              <a:rPr sz="1600" spc="4" dirty="0" smtClean="0">
                <a:latin typeface="Tahoma"/>
                <a:cs typeface="Tahoma"/>
              </a:rPr>
              <a:t>ъ</a:t>
            </a:r>
            <a:r>
              <a:rPr sz="1600" spc="9" dirty="0" smtClean="0">
                <a:latin typeface="Tahoma"/>
                <a:cs typeface="Tahoma"/>
              </a:rPr>
              <a:t>р</a:t>
            </a:r>
            <a:r>
              <a:rPr sz="1600" spc="0" dirty="0" smtClean="0">
                <a:latin typeface="Tahoma"/>
                <a:cs typeface="Tahoma"/>
              </a:rPr>
              <a:t>т</a:t>
            </a:r>
            <a:r>
              <a:rPr sz="1600" spc="-62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–</a:t>
            </a:r>
            <a:r>
              <a:rPr sz="1600" spc="-8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600" spc="4" dirty="0" smtClean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600" spc="-4" dirty="0" smtClean="0">
                <a:solidFill>
                  <a:srgbClr val="FF0000"/>
                </a:solidFill>
                <a:latin typeface="Tahoma"/>
                <a:cs typeface="Tahoma"/>
              </a:rPr>
              <a:t>у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пни</a:t>
            </a:r>
            <a:r>
              <a:rPr sz="1600" spc="-76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9" dirty="0" smtClean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етна,</a:t>
            </a:r>
            <a:r>
              <a:rPr sz="1600" spc="-72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600" spc="4" dirty="0" smtClean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600" spc="-4" dirty="0" smtClean="0">
                <a:solidFill>
                  <a:srgbClr val="FF0000"/>
                </a:solidFill>
                <a:latin typeface="Tahoma"/>
                <a:cs typeface="Tahoma"/>
              </a:rPr>
              <a:t>у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пно</a:t>
            </a:r>
            <a:r>
              <a:rPr sz="1600" spc="-6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4" dirty="0" smtClean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600" spc="9" dirty="0" smtClean="0">
                <a:solidFill>
                  <a:srgbClr val="FF0000"/>
                </a:solidFill>
                <a:latin typeface="Tahoma"/>
                <a:cs typeface="Tahoma"/>
              </a:rPr>
              <a:t>к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оча</a:t>
            </a:r>
            <a:r>
              <a:rPr sz="1600" spc="4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я</a:t>
            </a:r>
            <a:r>
              <a:rPr sz="1600" spc="4" dirty="0" smtClean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ане, </a:t>
            </a:r>
            <a:endParaRPr sz="1600">
              <a:latin typeface="Tahoma"/>
              <a:cs typeface="Tahoma"/>
            </a:endParaRPr>
          </a:p>
          <a:p>
            <a:pPr marL="355600">
              <a:lnSpc>
                <a:spcPts val="1931"/>
              </a:lnSpc>
            </a:pP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600" spc="4" dirty="0" smtClean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600" spc="-4" dirty="0" smtClean="0">
                <a:solidFill>
                  <a:srgbClr val="FF0000"/>
                </a:solidFill>
                <a:latin typeface="Tahoma"/>
                <a:cs typeface="Tahoma"/>
              </a:rPr>
              <a:t>у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пно</a:t>
            </a:r>
            <a:r>
              <a:rPr sz="1600" spc="-8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spc="4" dirty="0" smtClean="0">
                <a:solidFill>
                  <a:srgbClr val="FF0000"/>
                </a:solidFill>
                <a:latin typeface="Tahoma"/>
                <a:cs typeface="Tahoma"/>
              </a:rPr>
              <a:t>з</a:t>
            </a:r>
            <a:r>
              <a:rPr sz="1600" spc="-4" dirty="0" smtClean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600" spc="14" dirty="0" smtClean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spc="4" dirty="0" smtClean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600" spc="14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600" spc="0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65959" y="1341119"/>
            <a:ext cx="359219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2" name="object 12"/>
          <p:cNvSpPr txBox="1"/>
          <p:nvPr/>
        </p:nvSpPr>
        <p:spPr>
          <a:xfrm>
            <a:off x="2325179" y="1341119"/>
            <a:ext cx="184848" cy="555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965959" y="1449323"/>
            <a:ext cx="359219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965959" y="1896617"/>
            <a:ext cx="123443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089403" y="1896617"/>
            <a:ext cx="235775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325179" y="1896617"/>
            <a:ext cx="184848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137209" y="3303015"/>
            <a:ext cx="6598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4397565" y="3741928"/>
            <a:ext cx="708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887934" y="3985767"/>
            <a:ext cx="546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906073" y="3985767"/>
            <a:ext cx="6368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887934" y="4427727"/>
            <a:ext cx="546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646125" y="4427727"/>
            <a:ext cx="6303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1674875" y="1798319"/>
            <a:ext cx="562355" cy="42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65959" y="1623059"/>
            <a:ext cx="342899" cy="272795"/>
          </a:xfrm>
          <a:custGeom>
            <a:avLst/>
            <a:gdLst/>
            <a:ahLst/>
            <a:cxnLst/>
            <a:rect l="l" t="t" r="r" b="b"/>
            <a:pathLst>
              <a:path w="342899" h="272795">
                <a:moveTo>
                  <a:pt x="0" y="272795"/>
                </a:moveTo>
                <a:lnTo>
                  <a:pt x="342899" y="272795"/>
                </a:lnTo>
                <a:lnTo>
                  <a:pt x="342899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26385" y="1341119"/>
            <a:ext cx="0" cy="106679"/>
          </a:xfrm>
          <a:custGeom>
            <a:avLst/>
            <a:gdLst/>
            <a:ahLst/>
            <a:cxnLst/>
            <a:rect l="l" t="t" r="r" b="b"/>
            <a:pathLst>
              <a:path h="106679">
                <a:moveTo>
                  <a:pt x="0" y="0"/>
                </a:moveTo>
                <a:lnTo>
                  <a:pt x="0" y="106679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65959" y="1449323"/>
            <a:ext cx="342899" cy="173736"/>
          </a:xfrm>
          <a:custGeom>
            <a:avLst/>
            <a:gdLst/>
            <a:ahLst/>
            <a:cxnLst/>
            <a:rect l="l" t="t" r="r" b="b"/>
            <a:pathLst>
              <a:path w="342899" h="173736">
                <a:moveTo>
                  <a:pt x="342899" y="0"/>
                </a:moveTo>
                <a:lnTo>
                  <a:pt x="0" y="0"/>
                </a:lnTo>
                <a:lnTo>
                  <a:pt x="0" y="173736"/>
                </a:lnTo>
                <a:lnTo>
                  <a:pt x="342899" y="173736"/>
                </a:lnTo>
                <a:lnTo>
                  <a:pt x="342899" y="0"/>
                </a:lnTo>
                <a:close/>
              </a:path>
            </a:pathLst>
          </a:custGeom>
          <a:solidFill>
            <a:srgbClr val="FD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26385" y="1449323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89403" y="2071115"/>
            <a:ext cx="219456" cy="272796"/>
          </a:xfrm>
          <a:custGeom>
            <a:avLst/>
            <a:gdLst/>
            <a:ahLst/>
            <a:cxnLst/>
            <a:rect l="l" t="t" r="r" b="b"/>
            <a:pathLst>
              <a:path w="219456" h="272796">
                <a:moveTo>
                  <a:pt x="0" y="272796"/>
                </a:moveTo>
                <a:lnTo>
                  <a:pt x="219456" y="272796"/>
                </a:lnTo>
                <a:lnTo>
                  <a:pt x="219456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89403" y="1897379"/>
            <a:ext cx="219456" cy="173736"/>
          </a:xfrm>
          <a:custGeom>
            <a:avLst/>
            <a:gdLst/>
            <a:ahLst/>
            <a:cxnLst/>
            <a:rect l="l" t="t" r="r" b="b"/>
            <a:pathLst>
              <a:path w="219456" h="173736">
                <a:moveTo>
                  <a:pt x="219456" y="0"/>
                </a:moveTo>
                <a:lnTo>
                  <a:pt x="0" y="0"/>
                </a:lnTo>
                <a:lnTo>
                  <a:pt x="0" y="173736"/>
                </a:lnTo>
                <a:lnTo>
                  <a:pt x="219456" y="173736"/>
                </a:lnTo>
                <a:lnTo>
                  <a:pt x="219456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42387" y="2071115"/>
            <a:ext cx="167639" cy="272796"/>
          </a:xfrm>
          <a:custGeom>
            <a:avLst/>
            <a:gdLst/>
            <a:ahLst/>
            <a:cxnLst/>
            <a:rect l="l" t="t" r="r" b="b"/>
            <a:pathLst>
              <a:path w="167639" h="272796">
                <a:moveTo>
                  <a:pt x="0" y="272796"/>
                </a:moveTo>
                <a:lnTo>
                  <a:pt x="167639" y="272796"/>
                </a:lnTo>
                <a:lnTo>
                  <a:pt x="167639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42387" y="1897379"/>
            <a:ext cx="167639" cy="173736"/>
          </a:xfrm>
          <a:custGeom>
            <a:avLst/>
            <a:gdLst/>
            <a:ahLst/>
            <a:cxnLst/>
            <a:rect l="l" t="t" r="r" b="b"/>
            <a:pathLst>
              <a:path w="167639" h="173736">
                <a:moveTo>
                  <a:pt x="167639" y="0"/>
                </a:moveTo>
                <a:lnTo>
                  <a:pt x="0" y="0"/>
                </a:lnTo>
                <a:lnTo>
                  <a:pt x="0" y="173736"/>
                </a:lnTo>
                <a:lnTo>
                  <a:pt x="167639" y="173736"/>
                </a:lnTo>
                <a:lnTo>
                  <a:pt x="167639" y="0"/>
                </a:lnTo>
                <a:close/>
              </a:path>
            </a:pathLst>
          </a:custGeom>
          <a:solidFill>
            <a:srgbClr val="3333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26385" y="1897379"/>
            <a:ext cx="0" cy="446531"/>
          </a:xfrm>
          <a:custGeom>
            <a:avLst/>
            <a:gdLst/>
            <a:ahLst/>
            <a:cxnLst/>
            <a:rect l="l" t="t" r="r" b="b"/>
            <a:pathLst>
              <a:path h="446531">
                <a:moveTo>
                  <a:pt x="0" y="0"/>
                </a:moveTo>
                <a:lnTo>
                  <a:pt x="0" y="446531"/>
                </a:lnTo>
              </a:path>
            </a:pathLst>
          </a:custGeom>
          <a:ln w="30226">
            <a:solidFill>
              <a:srgbClr val="1515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777744" y="924931"/>
            <a:ext cx="7376748" cy="19796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40"/>
              </a:lnSpc>
              <a:spcBef>
                <a:spcPts val="202"/>
              </a:spcBef>
            </a:pP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В</a:t>
            </a:r>
            <a:r>
              <a:rPr sz="3600" spc="-21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600" spc="-4" dirty="0" smtClean="0">
                <a:solidFill>
                  <a:srgbClr val="313397"/>
                </a:solidFill>
                <a:latin typeface="Tahoma"/>
                <a:cs typeface="Tahoma"/>
              </a:rPr>
              <a:t>к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ои</a:t>
            </a:r>
            <a:r>
              <a:rPr sz="3600" spc="-57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600" spc="-14" dirty="0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3600" spc="4" dirty="0" smtClean="0">
                <a:solidFill>
                  <a:srgbClr val="313397"/>
                </a:solidFill>
                <a:latin typeface="Tahoma"/>
                <a:cs typeface="Tahoma"/>
              </a:rPr>
              <a:t>л</a:t>
            </a:r>
            <a:r>
              <a:rPr sz="3600" spc="-4" dirty="0" smtClean="0">
                <a:solidFill>
                  <a:srgbClr val="313397"/>
                </a:solidFill>
                <a:latin typeface="Tahoma"/>
                <a:cs typeface="Tahoma"/>
              </a:rPr>
              <a:t>у</a:t>
            </a:r>
            <a:r>
              <a:rPr sz="3600" spc="4" dirty="0" smtClean="0">
                <a:solidFill>
                  <a:srgbClr val="313397"/>
                </a:solidFill>
                <a:latin typeface="Tahoma"/>
                <a:cs typeface="Tahoma"/>
              </a:rPr>
              <a:t>ч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аи</a:t>
            </a:r>
            <a:r>
              <a:rPr sz="3600" spc="-113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О</a:t>
            </a:r>
            <a:r>
              <a:rPr sz="3600" spc="4" dirty="0" smtClean="0">
                <a:solidFill>
                  <a:srgbClr val="313397"/>
                </a:solidFill>
                <a:latin typeface="Tahoma"/>
                <a:cs typeface="Tahoma"/>
              </a:rPr>
              <a:t>П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Л</a:t>
            </a:r>
            <a:r>
              <a:rPr sz="3600" spc="-74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800" u="heavy" spc="9" dirty="0" smtClean="0">
                <a:solidFill>
                  <a:srgbClr val="FF0000"/>
                </a:solidFill>
                <a:latin typeface="Tahoma"/>
                <a:cs typeface="Tahoma"/>
              </a:rPr>
              <a:t>м</a:t>
            </a:r>
            <a:r>
              <a:rPr sz="3800" u="heavy" spc="0" dirty="0" smtClean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3800" u="heavy" spc="13" dirty="0" smtClean="0">
                <a:solidFill>
                  <a:srgbClr val="FF0000"/>
                </a:solidFill>
                <a:latin typeface="Tahoma"/>
                <a:cs typeface="Tahoma"/>
              </a:rPr>
              <a:t>ж</a:t>
            </a:r>
            <a:r>
              <a:rPr sz="3800" u="heavy" spc="0" dirty="0" smtClean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3800" spc="19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600" spc="4" dirty="0" smtClean="0">
                <a:solidFill>
                  <a:srgbClr val="313397"/>
                </a:solidFill>
                <a:latin typeface="Tahoma"/>
                <a:cs typeface="Tahoma"/>
              </a:rPr>
              <a:t>д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r>
              <a:rPr sz="3600" spc="-38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3600" spc="9" dirty="0" smtClean="0">
                <a:solidFill>
                  <a:srgbClr val="313397"/>
                </a:solidFill>
                <a:latin typeface="Tahoma"/>
                <a:cs typeface="Tahoma"/>
              </a:rPr>
              <a:t>и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з</a:t>
            </a:r>
            <a:r>
              <a:rPr sz="3600" spc="-4" dirty="0" smtClean="0">
                <a:solidFill>
                  <a:srgbClr val="313397"/>
                </a:solidFill>
                <a:latin typeface="Tahoma"/>
                <a:cs typeface="Tahoma"/>
              </a:rPr>
              <a:t>дав</a:t>
            </a:r>
            <a:r>
              <a:rPr sz="3600" spc="0" dirty="0" smtClean="0">
                <a:solidFill>
                  <a:srgbClr val="313397"/>
                </a:solidFill>
                <a:latin typeface="Tahoma"/>
                <a:cs typeface="Tahoma"/>
              </a:rPr>
              <a:t>а</a:t>
            </a:r>
            <a:endParaRPr sz="3600">
              <a:latin typeface="Tahoma"/>
              <a:cs typeface="Tahoma"/>
            </a:endParaRPr>
          </a:p>
          <a:p>
            <a:pPr marL="12700" marR="72466">
              <a:lnSpc>
                <a:spcPts val="4265"/>
              </a:lnSpc>
              <a:spcBef>
                <a:spcPts val="11"/>
              </a:spcBef>
            </a:pPr>
            <a:r>
              <a:rPr sz="5400" spc="-4" baseline="-1534" dirty="0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5400" spc="4" baseline="-1534" dirty="0" smtClean="0">
                <a:solidFill>
                  <a:srgbClr val="313397"/>
                </a:solidFill>
                <a:latin typeface="Tahoma"/>
                <a:cs typeface="Tahoma"/>
              </a:rPr>
              <a:t>ъ</a:t>
            </a:r>
            <a:r>
              <a:rPr sz="5400" spc="0" baseline="-1534" dirty="0" smtClean="0">
                <a:solidFill>
                  <a:srgbClr val="313397"/>
                </a:solidFill>
                <a:latin typeface="Tahoma"/>
                <a:cs typeface="Tahoma"/>
              </a:rPr>
              <a:t>об</a:t>
            </a:r>
            <a:r>
              <a:rPr sz="5400" spc="9" baseline="-1534" dirty="0" smtClean="0">
                <a:solidFill>
                  <a:srgbClr val="313397"/>
                </a:solidFill>
                <a:latin typeface="Tahoma"/>
                <a:cs typeface="Tahoma"/>
              </a:rPr>
              <a:t>щ</a:t>
            </a:r>
            <a:r>
              <a:rPr sz="5400" spc="0" baseline="-1534" dirty="0" smtClean="0">
                <a:solidFill>
                  <a:srgbClr val="313397"/>
                </a:solidFill>
                <a:latin typeface="Tahoma"/>
                <a:cs typeface="Tahoma"/>
              </a:rPr>
              <a:t>ение</a:t>
            </a:r>
            <a:r>
              <a:rPr sz="5400" spc="-168" baseline="-1534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5400" spc="0" baseline="-1534" dirty="0" smtClean="0">
                <a:solidFill>
                  <a:srgbClr val="313397"/>
                </a:solidFill>
                <a:latin typeface="Tahoma"/>
                <a:cs typeface="Tahoma"/>
              </a:rPr>
              <a:t>за</a:t>
            </a:r>
            <a:r>
              <a:rPr sz="5400" spc="-35" baseline="-1534" dirty="0" smtClean="0">
                <a:solidFill>
                  <a:srgbClr val="313397"/>
                </a:solidFill>
                <a:latin typeface="Tahoma"/>
                <a:cs typeface="Tahoma"/>
              </a:rPr>
              <a:t> </a:t>
            </a:r>
            <a:r>
              <a:rPr sz="5400" spc="-4" baseline="-1534" dirty="0" smtClean="0">
                <a:solidFill>
                  <a:srgbClr val="313397"/>
                </a:solidFill>
                <a:latin typeface="Tahoma"/>
                <a:cs typeface="Tahoma"/>
              </a:rPr>
              <a:t>с</a:t>
            </a:r>
            <a:r>
              <a:rPr sz="5400" spc="4" baseline="-1534" dirty="0" smtClean="0">
                <a:solidFill>
                  <a:srgbClr val="313397"/>
                </a:solidFill>
                <a:latin typeface="Tahoma"/>
                <a:cs typeface="Tahoma"/>
              </a:rPr>
              <a:t>м</a:t>
            </a:r>
            <a:r>
              <a:rPr sz="5400" spc="9" baseline="-1534" dirty="0" smtClean="0">
                <a:solidFill>
                  <a:srgbClr val="313397"/>
                </a:solidFill>
                <a:latin typeface="Tahoma"/>
                <a:cs typeface="Tahoma"/>
              </a:rPr>
              <a:t>ъ</a:t>
            </a:r>
            <a:r>
              <a:rPr sz="5400" spc="0" baseline="-1534" dirty="0" smtClean="0">
                <a:solidFill>
                  <a:srgbClr val="313397"/>
                </a:solidFill>
                <a:latin typeface="Tahoma"/>
                <a:cs typeface="Tahoma"/>
              </a:rPr>
              <a:t>рт</a:t>
            </a:r>
            <a:endParaRPr sz="3600">
              <a:latin typeface="Tahoma"/>
              <a:cs typeface="Tahoma"/>
            </a:endParaRPr>
          </a:p>
          <a:p>
            <a:pPr marL="387603" marR="341968" indent="-4572">
              <a:lnSpc>
                <a:spcPts val="2414"/>
              </a:lnSpc>
              <a:spcBef>
                <a:spcPts val="3116"/>
              </a:spcBef>
            </a:pPr>
            <a:r>
              <a:rPr sz="2000" spc="0" dirty="0" smtClean="0">
                <a:latin typeface="Tahoma"/>
                <a:cs typeface="Tahoma"/>
              </a:rPr>
              <a:t>Ако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ежду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ре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о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на н</a:t>
            </a:r>
            <a:r>
              <a:rPr sz="2000" spc="-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стъ</a:t>
            </a:r>
            <a:r>
              <a:rPr sz="2000" spc="4" dirty="0" smtClean="0">
                <a:latin typeface="Tahoma"/>
                <a:cs typeface="Tahoma"/>
              </a:rPr>
              <a:t>пв</a:t>
            </a:r>
            <a:r>
              <a:rPr sz="2000" spc="9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не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-9" dirty="0" smtClean="0">
                <a:latin typeface="Tahoma"/>
                <a:cs typeface="Tahoma"/>
              </a:rPr>
              <a:t>н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ърт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а и </a:t>
            </a:r>
            <a:endParaRPr sz="2000">
              <a:latin typeface="Tahoma"/>
              <a:cs typeface="Tahoma"/>
            </a:endParaRPr>
          </a:p>
          <a:p>
            <a:pPr marL="387603" marR="341968">
              <a:lnSpc>
                <a:spcPts val="2414"/>
              </a:lnSpc>
            </a:pP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ърт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9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п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-4" dirty="0" smtClean="0">
                <a:latin typeface="Tahoma"/>
                <a:cs typeface="Tahoma"/>
              </a:rPr>
              <a:t>о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-9" dirty="0" smtClean="0">
                <a:latin typeface="Tahoma"/>
                <a:cs typeface="Tahoma"/>
              </a:rPr>
              <a:t>е</a:t>
            </a:r>
            <a:r>
              <a:rPr sz="2000" spc="0" dirty="0" smtClean="0">
                <a:latin typeface="Tahoma"/>
                <a:cs typeface="Tahoma"/>
              </a:rPr>
              <a:t>р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4" dirty="0" smtClean="0">
                <a:latin typeface="Tahoma"/>
                <a:cs typeface="Tahoma"/>
              </a:rPr>
              <a:t>ел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4" dirty="0" smtClean="0">
                <a:latin typeface="Tahoma"/>
                <a:cs typeface="Tahoma"/>
              </a:rPr>
              <a:t>во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о</a:t>
            </a:r>
            <a:r>
              <a:rPr sz="2000" spc="-3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са 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ин</a:t>
            </a:r>
            <a:r>
              <a:rPr sz="2000" spc="4" dirty="0" smtClean="0">
                <a:latin typeface="Tahoma"/>
                <a:cs typeface="Tahoma"/>
              </a:rPr>
              <a:t>ал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34" dirty="0" smtClean="0">
                <a:latin typeface="Tahoma"/>
                <a:cs typeface="Tahoma"/>
              </a:rPr>
              <a:t> </a:t>
            </a:r>
            <a:r>
              <a:rPr sz="2000" spc="-9" dirty="0" smtClean="0">
                <a:latin typeface="Tahoma"/>
                <a:cs typeface="Tahoma"/>
              </a:rPr>
              <a:t>п</a:t>
            </a:r>
            <a:r>
              <a:rPr sz="2000" spc="-4" dirty="0" smtClean="0">
                <a:latin typeface="Tahoma"/>
                <a:cs typeface="Tahoma"/>
              </a:rPr>
              <a:t>о</a:t>
            </a:r>
            <a:r>
              <a:rPr sz="2000" spc="4" dirty="0" smtClean="0">
                <a:latin typeface="Tahoma"/>
                <a:cs typeface="Tahoma"/>
              </a:rPr>
              <a:t>-мал</a:t>
            </a:r>
            <a:r>
              <a:rPr sz="2000" spc="0" dirty="0" smtClean="0">
                <a:latin typeface="Tahoma"/>
                <a:cs typeface="Tahoma"/>
              </a:rPr>
              <a:t>ко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т 4</a:t>
            </a:r>
            <a:r>
              <a:rPr sz="2000" spc="-9" dirty="0" smtClean="0">
                <a:latin typeface="Tahoma"/>
                <a:cs typeface="Tahoma"/>
              </a:rPr>
              <a:t>8</a:t>
            </a:r>
            <a:r>
              <a:rPr sz="2000" spc="0" dirty="0" smtClean="0">
                <a:latin typeface="Tahoma"/>
                <a:cs typeface="Tahoma"/>
              </a:rPr>
              <a:t>ч</a:t>
            </a:r>
            <a:r>
              <a:rPr sz="2000" spc="9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са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09747" y="2468380"/>
            <a:ext cx="16194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48075" y="2929498"/>
            <a:ext cx="7181521" cy="29514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272" marR="33287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Tahoma"/>
                <a:cs typeface="Tahoma"/>
              </a:rPr>
              <a:t>Ако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ър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та е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б</a:t>
            </a:r>
            <a:r>
              <a:rPr sz="2000" spc="0" dirty="0" smtClean="0">
                <a:latin typeface="Tahoma"/>
                <a:cs typeface="Tahoma"/>
              </a:rPr>
              <a:t>о</a:t>
            </a:r>
            <a:r>
              <a:rPr sz="2000" spc="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ес</a:t>
            </a:r>
            <a:r>
              <a:rPr sz="2000" spc="-9" dirty="0" smtClean="0">
                <a:latin typeface="Tahoma"/>
                <a:cs typeface="Tahoma"/>
              </a:rPr>
              <a:t>тн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/не</a:t>
            </a:r>
            <a:r>
              <a:rPr sz="2000" spc="9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си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-9" dirty="0" smtClean="0">
                <a:latin typeface="Tahoma"/>
                <a:cs typeface="Tahoma"/>
              </a:rPr>
              <a:t>ст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ена</a:t>
            </a:r>
            <a:r>
              <a:rPr sz="2000" spc="-3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/</a:t>
            </a:r>
            <a:endParaRPr sz="2000" dirty="0">
              <a:latin typeface="Tahoma"/>
              <a:cs typeface="Tahoma"/>
            </a:endParaRPr>
          </a:p>
          <a:p>
            <a:pPr marL="17272" marR="1397920" indent="-4572">
              <a:lnSpc>
                <a:spcPts val="2414"/>
              </a:lnSpc>
              <a:spcBef>
                <a:spcPts val="286"/>
              </a:spcBef>
            </a:pPr>
            <a:r>
              <a:rPr sz="2000" spc="0" dirty="0" smtClean="0">
                <a:latin typeface="Tahoma"/>
                <a:cs typeface="Tahoma"/>
              </a:rPr>
              <a:t>Ако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по</a:t>
            </a:r>
            <a:r>
              <a:rPr sz="2000" spc="9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ин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-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ият</a:t>
            </a:r>
            <a:r>
              <a:rPr sz="2000" spc="-3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е ус</a:t>
            </a:r>
            <a:r>
              <a:rPr sz="2000" spc="4" dirty="0" smtClean="0">
                <a:latin typeface="Tahoma"/>
                <a:cs typeface="Tahoma"/>
              </a:rPr>
              <a:t>та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-9" dirty="0" smtClean="0">
                <a:latin typeface="Tahoma"/>
                <a:cs typeface="Tahoma"/>
              </a:rPr>
              <a:t>о</a:t>
            </a:r>
            <a:r>
              <a:rPr sz="2000" spc="9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ен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 и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д</a:t>
            </a:r>
            <a:r>
              <a:rPr sz="2000" spc="-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ку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енти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-1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а </a:t>
            </a:r>
            <a:endParaRPr sz="2000" dirty="0">
              <a:latin typeface="Tahoma"/>
              <a:cs typeface="Tahoma"/>
            </a:endParaRPr>
          </a:p>
          <a:p>
            <a:pPr marL="17272" marR="1397920">
              <a:lnSpc>
                <a:spcPts val="2414"/>
              </a:lnSpc>
            </a:pP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ам</a:t>
            </a:r>
            <a:r>
              <a:rPr sz="2000" spc="0" dirty="0" smtClean="0">
                <a:latin typeface="Tahoma"/>
                <a:cs typeface="Tahoma"/>
              </a:rPr>
              <a:t>о</a:t>
            </a:r>
            <a:r>
              <a:rPr sz="2000" spc="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ст</a:t>
            </a:r>
            <a:endParaRPr sz="2000" dirty="0">
              <a:latin typeface="Tahoma"/>
              <a:cs typeface="Tahoma"/>
            </a:endParaRPr>
          </a:p>
          <a:p>
            <a:pPr marL="12700" indent="4572">
              <a:lnSpc>
                <a:spcPts val="2414"/>
              </a:lnSpc>
            </a:pPr>
            <a:r>
              <a:rPr sz="2000" spc="0" dirty="0" smtClean="0">
                <a:latin typeface="Tahoma"/>
                <a:cs typeface="Tahoma"/>
              </a:rPr>
              <a:t>Ако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ек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0" dirty="0" smtClean="0">
                <a:latin typeface="Tahoma"/>
                <a:cs typeface="Tahoma"/>
              </a:rPr>
              <a:t>ят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к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к</a:t>
            </a:r>
            <a:r>
              <a:rPr sz="2000" spc="-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а е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при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ин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а 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стъп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л</a:t>
            </a:r>
            <a:r>
              <a:rPr sz="2000" spc="9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та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ърт 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ts val="2424"/>
              </a:lnSpc>
            </a:pPr>
            <a:r>
              <a:rPr sz="2000" spc="0" dirty="0" smtClean="0">
                <a:latin typeface="Tahoma"/>
                <a:cs typeface="Tahoma"/>
              </a:rPr>
              <a:t>Ако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е </a:t>
            </a:r>
            <a:r>
              <a:rPr sz="2000" spc="4" dirty="0" smtClean="0">
                <a:latin typeface="Tahoma"/>
                <a:cs typeface="Tahoma"/>
              </a:rPr>
              <a:t>по</a:t>
            </a:r>
            <a:r>
              <a:rPr sz="2000" spc="0" dirty="0" smtClean="0">
                <a:latin typeface="Tahoma"/>
                <a:cs typeface="Tahoma"/>
              </a:rPr>
              <a:t>сет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л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л</a:t>
            </a:r>
            <a:r>
              <a:rPr sz="2000" b="1" spc="4" dirty="0" smtClean="0">
                <a:solidFill>
                  <a:srgbClr val="FF0000"/>
                </a:solidFill>
                <a:latin typeface="Tahoma"/>
                <a:cs typeface="Tahoma"/>
              </a:rPr>
              <a:t>ич</a:t>
            </a:r>
            <a:r>
              <a:rPr sz="2000" b="1" spc="-4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2000" b="1" spc="2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яст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то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къде</a:t>
            </a:r>
            <a:r>
              <a:rPr sz="2000" spc="-9" dirty="0" smtClean="0">
                <a:latin typeface="Tahoma"/>
                <a:cs typeface="Tahoma"/>
              </a:rPr>
              <a:t>т</a:t>
            </a:r>
            <a:r>
              <a:rPr sz="2000" spc="0" dirty="0" smtClean="0">
                <a:latin typeface="Tahoma"/>
                <a:cs typeface="Tahoma"/>
              </a:rPr>
              <a:t>о е </a:t>
            </a:r>
            <a:r>
              <a:rPr sz="2000" spc="4" dirty="0" smtClean="0">
                <a:latin typeface="Tahoma"/>
                <a:cs typeface="Tahoma"/>
              </a:rPr>
              <a:t>п</a:t>
            </a:r>
            <a:r>
              <a:rPr sz="2000" spc="0" dirty="0" smtClean="0">
                <a:latin typeface="Tahoma"/>
                <a:cs typeface="Tahoma"/>
              </a:rPr>
              <a:t>о</a:t>
            </a:r>
            <a:r>
              <a:rPr sz="2000" spc="9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ин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л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ч</a:t>
            </a:r>
            <a:r>
              <a:rPr sz="2000" spc="-9" dirty="0" smtClean="0">
                <a:latin typeface="Tahoma"/>
                <a:cs typeface="Tahoma"/>
              </a:rPr>
              <a:t>о</a:t>
            </a:r>
            <a:r>
              <a:rPr sz="2000" spc="9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ека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 се 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ts val="2424"/>
              </a:lnSpc>
            </a:pPr>
            <a:r>
              <a:rPr sz="2000" spc="0" dirty="0" smtClean="0">
                <a:latin typeface="Tahoma"/>
                <a:cs typeface="Tahoma"/>
              </a:rPr>
              <a:t>е убедил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-9" dirty="0" smtClean="0">
                <a:latin typeface="Tahoma"/>
                <a:cs typeface="Tahoma"/>
              </a:rPr>
              <a:t>е</a:t>
            </a:r>
            <a:r>
              <a:rPr sz="2000" spc="0" dirty="0" smtClean="0">
                <a:latin typeface="Tahoma"/>
                <a:cs typeface="Tahoma"/>
              </a:rPr>
              <a:t>з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в</a:t>
            </a:r>
            <a:r>
              <a:rPr sz="2000" spc="0" dirty="0" smtClean="0">
                <a:latin typeface="Tahoma"/>
                <a:cs typeface="Tahoma"/>
              </a:rPr>
              <a:t>ни</a:t>
            </a:r>
            <a:r>
              <a:rPr sz="2000" spc="4" dirty="0" smtClean="0">
                <a:latin typeface="Tahoma"/>
                <a:cs typeface="Tahoma"/>
              </a:rPr>
              <a:t>ма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4" dirty="0" smtClean="0">
                <a:latin typeface="Tahoma"/>
                <a:cs typeface="Tahoma"/>
              </a:rPr>
              <a:t>ел</a:t>
            </a:r>
            <a:r>
              <a:rPr sz="2000" spc="-9" dirty="0" smtClean="0">
                <a:latin typeface="Tahoma"/>
                <a:cs typeface="Tahoma"/>
              </a:rPr>
              <a:t>е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-44" dirty="0" smtClean="0">
                <a:latin typeface="Tahoma"/>
                <a:cs typeface="Tahoma"/>
              </a:rPr>
              <a:t> </a:t>
            </a:r>
            <a:r>
              <a:rPr sz="2000" b="1" spc="9" dirty="0" smtClean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ъ</a:t>
            </a:r>
            <a:r>
              <a:rPr sz="2000" b="1" spc="-4" dirty="0" smtClean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шен</a:t>
            </a:r>
            <a:r>
              <a:rPr sz="2000" b="1" spc="-9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000" b="1" spc="0" dirty="0" smtClean="0">
                <a:solidFill>
                  <a:srgbClr val="FF0000"/>
                </a:solidFill>
                <a:latin typeface="Tahoma"/>
                <a:cs typeface="Tahoma"/>
              </a:rPr>
              <a:t>оглед</a:t>
            </a:r>
            <a:r>
              <a:rPr sz="2000" b="1" spc="14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на </a:t>
            </a:r>
            <a:r>
              <a:rPr sz="2000" spc="-4" dirty="0" smtClean="0">
                <a:latin typeface="Tahoma"/>
                <a:cs typeface="Tahoma"/>
              </a:rPr>
              <a:t>г</a:t>
            </a:r>
            <a:r>
              <a:rPr sz="2000" spc="0" dirty="0" smtClean="0">
                <a:latin typeface="Tahoma"/>
                <a:cs typeface="Tahoma"/>
              </a:rPr>
              <a:t>л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-4" dirty="0" smtClean="0">
                <a:latin typeface="Tahoma"/>
                <a:cs typeface="Tahoma"/>
              </a:rPr>
              <a:t>в</a:t>
            </a:r>
            <a:r>
              <a:rPr sz="2000" spc="9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тя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о и</a:t>
            </a:r>
            <a:endParaRPr sz="2000" dirty="0">
              <a:latin typeface="Tahoma"/>
              <a:cs typeface="Tahoma"/>
            </a:endParaRPr>
          </a:p>
          <a:p>
            <a:pPr marL="17272" marR="33287">
              <a:lnSpc>
                <a:spcPts val="1870"/>
              </a:lnSpc>
            </a:pPr>
            <a:r>
              <a:rPr sz="3000" spc="0" baseline="-1380" dirty="0" smtClean="0">
                <a:latin typeface="Tahoma"/>
                <a:cs typeface="Tahoma"/>
              </a:rPr>
              <a:t>кр</a:t>
            </a:r>
            <a:r>
              <a:rPr sz="3000" spc="4" baseline="-1380" dirty="0" smtClean="0">
                <a:latin typeface="Tahoma"/>
                <a:cs typeface="Tahoma"/>
              </a:rPr>
              <a:t>а</a:t>
            </a:r>
            <a:r>
              <a:rPr sz="3000" spc="0" baseline="-1380" dirty="0" smtClean="0">
                <a:latin typeface="Tahoma"/>
                <a:cs typeface="Tahoma"/>
              </a:rPr>
              <a:t>йни</a:t>
            </a:r>
            <a:r>
              <a:rPr sz="3000" spc="-4" baseline="-1380" dirty="0" smtClean="0">
                <a:latin typeface="Tahoma"/>
                <a:cs typeface="Tahoma"/>
              </a:rPr>
              <a:t>ц</a:t>
            </a:r>
            <a:r>
              <a:rPr sz="3000" spc="0" baseline="-1380" dirty="0" smtClean="0">
                <a:latin typeface="Tahoma"/>
                <a:cs typeface="Tahoma"/>
              </a:rPr>
              <a:t>и</a:t>
            </a:r>
            <a:r>
              <a:rPr sz="3000" spc="588" baseline="-1380" dirty="0" smtClean="0">
                <a:latin typeface="Tahoma"/>
                <a:cs typeface="Tahoma"/>
              </a:rPr>
              <a:t> </a:t>
            </a:r>
            <a:r>
              <a:rPr sz="3000" spc="-14" baseline="-1380" dirty="0" smtClean="0">
                <a:latin typeface="Tahoma"/>
                <a:cs typeface="Tahoma"/>
              </a:rPr>
              <a:t>з</a:t>
            </a:r>
            <a:r>
              <a:rPr sz="3000" spc="0" baseline="-1380" dirty="0" smtClean="0">
                <a:latin typeface="Tahoma"/>
                <a:cs typeface="Tahoma"/>
              </a:rPr>
              <a:t>а </a:t>
            </a:r>
            <a:r>
              <a:rPr sz="3000" spc="4" baseline="-1380" dirty="0" smtClean="0">
                <a:latin typeface="Tahoma"/>
                <a:cs typeface="Tahoma"/>
              </a:rPr>
              <a:t>л</a:t>
            </a:r>
            <a:r>
              <a:rPr sz="3000" spc="0" baseline="-1380" dirty="0" smtClean="0">
                <a:latin typeface="Tahoma"/>
                <a:cs typeface="Tahoma"/>
              </a:rPr>
              <a:t>ипса</a:t>
            </a:r>
            <a:r>
              <a:rPr sz="3000" spc="-4" baseline="-1380" dirty="0" smtClean="0">
                <a:latin typeface="Tahoma"/>
                <a:cs typeface="Tahoma"/>
              </a:rPr>
              <a:t> </a:t>
            </a:r>
            <a:r>
              <a:rPr sz="3000" spc="0" baseline="-1380" dirty="0" smtClean="0">
                <a:latin typeface="Tahoma"/>
                <a:cs typeface="Tahoma"/>
              </a:rPr>
              <a:t>на с</a:t>
            </a:r>
            <a:r>
              <a:rPr sz="3000" spc="-9" baseline="-1380" dirty="0" smtClean="0">
                <a:latin typeface="Tahoma"/>
                <a:cs typeface="Tahoma"/>
              </a:rPr>
              <a:t>л</a:t>
            </a:r>
            <a:r>
              <a:rPr sz="3000" spc="0" baseline="-1380" dirty="0" smtClean="0">
                <a:latin typeface="Tahoma"/>
                <a:cs typeface="Tahoma"/>
              </a:rPr>
              <a:t>еди</a:t>
            </a:r>
            <a:r>
              <a:rPr sz="3000" spc="-9" baseline="-1380" dirty="0" smtClean="0">
                <a:latin typeface="Tahoma"/>
                <a:cs typeface="Tahoma"/>
              </a:rPr>
              <a:t> </a:t>
            </a:r>
            <a:r>
              <a:rPr sz="3000" spc="4" baseline="-1380" dirty="0" smtClean="0">
                <a:latin typeface="Tahoma"/>
                <a:cs typeface="Tahoma"/>
              </a:rPr>
              <a:t>о</a:t>
            </a:r>
            <a:r>
              <a:rPr sz="3000" spc="0" baseline="-1380" dirty="0" smtClean="0">
                <a:latin typeface="Tahoma"/>
                <a:cs typeface="Tahoma"/>
              </a:rPr>
              <a:t>т </a:t>
            </a:r>
            <a:r>
              <a:rPr sz="3000" spc="4" baseline="-1380" dirty="0" smtClean="0">
                <a:latin typeface="Tahoma"/>
                <a:cs typeface="Tahoma"/>
              </a:rPr>
              <a:t>на</a:t>
            </a:r>
            <a:r>
              <a:rPr sz="3000" spc="0" baseline="-1380" dirty="0" smtClean="0">
                <a:latin typeface="Tahoma"/>
                <a:cs typeface="Tahoma"/>
              </a:rPr>
              <a:t>си</a:t>
            </a:r>
            <a:r>
              <a:rPr sz="3000" spc="-9" baseline="-1380" dirty="0" smtClean="0">
                <a:latin typeface="Tahoma"/>
                <a:cs typeface="Tahoma"/>
              </a:rPr>
              <a:t>л</a:t>
            </a:r>
            <a:r>
              <a:rPr sz="3000" spc="0" baseline="-1380" dirty="0" smtClean="0">
                <a:latin typeface="Tahoma"/>
                <a:cs typeface="Tahoma"/>
              </a:rPr>
              <a:t>ие</a:t>
            </a:r>
            <a:r>
              <a:rPr sz="3000" spc="-19" baseline="-1380" dirty="0" smtClean="0">
                <a:latin typeface="Tahoma"/>
                <a:cs typeface="Tahoma"/>
              </a:rPr>
              <a:t> </a:t>
            </a:r>
            <a:r>
              <a:rPr sz="3000" spc="4" baseline="-1380" dirty="0" smtClean="0">
                <a:latin typeface="Tahoma"/>
                <a:cs typeface="Tahoma"/>
              </a:rPr>
              <a:t>/м</a:t>
            </a:r>
            <a:r>
              <a:rPr sz="3000" spc="0" baseline="-1380" dirty="0" smtClean="0">
                <a:latin typeface="Tahoma"/>
                <a:cs typeface="Tahoma"/>
              </a:rPr>
              <a:t>ех</a:t>
            </a:r>
            <a:r>
              <a:rPr sz="3000" spc="9" baseline="-1380" dirty="0" smtClean="0">
                <a:latin typeface="Tahoma"/>
                <a:cs typeface="Tahoma"/>
              </a:rPr>
              <a:t>а</a:t>
            </a:r>
            <a:r>
              <a:rPr sz="3000" spc="0" baseline="-1380" dirty="0" smtClean="0">
                <a:latin typeface="Tahoma"/>
                <a:cs typeface="Tahoma"/>
              </a:rPr>
              <a:t>ни</a:t>
            </a:r>
            <a:r>
              <a:rPr sz="3000" spc="-4" baseline="-1380" dirty="0" smtClean="0">
                <a:latin typeface="Tahoma"/>
                <a:cs typeface="Tahoma"/>
              </a:rPr>
              <a:t>ч</a:t>
            </a:r>
            <a:r>
              <a:rPr sz="3000" spc="0" baseline="-1380" dirty="0" smtClean="0">
                <a:latin typeface="Tahoma"/>
                <a:cs typeface="Tahoma"/>
              </a:rPr>
              <a:t>н</a:t>
            </a:r>
            <a:r>
              <a:rPr sz="3000" spc="4" baseline="-1380" dirty="0" smtClean="0">
                <a:latin typeface="Tahoma"/>
                <a:cs typeface="Tahoma"/>
              </a:rPr>
              <a:t>о</a:t>
            </a:r>
            <a:r>
              <a:rPr sz="3000" spc="0" baseline="-1380" dirty="0" smtClean="0">
                <a:latin typeface="Tahoma"/>
                <a:cs typeface="Tahoma"/>
              </a:rPr>
              <a:t>,</a:t>
            </a:r>
            <a:endParaRPr sz="2000" dirty="0">
              <a:latin typeface="Tahoma"/>
              <a:cs typeface="Tahoma"/>
            </a:endParaRPr>
          </a:p>
          <a:p>
            <a:pPr marL="17272" marR="33287">
              <a:lnSpc>
                <a:spcPts val="1989"/>
              </a:lnSpc>
              <a:spcBef>
                <a:spcPts val="5"/>
              </a:spcBef>
            </a:pPr>
            <a:r>
              <a:rPr sz="2000" spc="4" dirty="0" smtClean="0">
                <a:latin typeface="Tahoma"/>
                <a:cs typeface="Tahoma"/>
              </a:rPr>
              <a:t>х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5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4" dirty="0" smtClean="0">
                <a:latin typeface="Tahoma"/>
                <a:cs typeface="Tahoma"/>
              </a:rPr>
              <a:t>е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но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др</a:t>
            </a:r>
            <a:r>
              <a:rPr sz="2000" spc="4" dirty="0" smtClean="0">
                <a:latin typeface="Tahoma"/>
                <a:cs typeface="Tahoma"/>
              </a:rPr>
              <a:t>.</a:t>
            </a:r>
            <a:r>
              <a:rPr sz="2000" spc="0" dirty="0" smtClean="0">
                <a:latin typeface="Tahoma"/>
                <a:cs typeface="Tahoma"/>
              </a:rPr>
              <a:t>/</a:t>
            </a:r>
            <a:endParaRPr sz="2000" dirty="0">
              <a:latin typeface="Tahoma"/>
              <a:cs typeface="Tahoma"/>
            </a:endParaRPr>
          </a:p>
          <a:p>
            <a:pPr marL="17272" marR="44608" indent="-4572">
              <a:lnSpc>
                <a:spcPts val="2414"/>
              </a:lnSpc>
              <a:spcBef>
                <a:spcPts val="285"/>
              </a:spcBef>
            </a:pPr>
            <a:r>
              <a:rPr sz="2000" spc="0" dirty="0" smtClean="0">
                <a:latin typeface="Tahoma"/>
                <a:cs typeface="Tahoma"/>
              </a:rPr>
              <a:t>Ако</a:t>
            </a:r>
            <a:r>
              <a:rPr sz="2000" spc="-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ня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д</a:t>
            </a:r>
            <a:r>
              <a:rPr sz="2000" spc="-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нни,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ч</a:t>
            </a:r>
            <a:r>
              <a:rPr sz="2000" spc="0" dirty="0" smtClean="0">
                <a:latin typeface="Tahoma"/>
                <a:cs typeface="Tahoma"/>
              </a:rPr>
              <a:t>е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0" dirty="0" smtClean="0">
                <a:latin typeface="Tahoma"/>
                <a:cs typeface="Tahoma"/>
              </a:rPr>
              <a:t>ъ</a:t>
            </a:r>
            <a:r>
              <a:rPr sz="2000" spc="-14" dirty="0" smtClean="0">
                <a:latin typeface="Tahoma"/>
                <a:cs typeface="Tahoma"/>
              </a:rPr>
              <a:t>р</a:t>
            </a:r>
            <a:r>
              <a:rPr sz="2000" spc="0" dirty="0" smtClean="0">
                <a:latin typeface="Tahoma"/>
                <a:cs typeface="Tahoma"/>
              </a:rPr>
              <a:t>тта е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ст</a:t>
            </a:r>
            <a:r>
              <a:rPr sz="2000" spc="-9" dirty="0" smtClean="0">
                <a:latin typeface="Tahoma"/>
                <a:cs typeface="Tahoma"/>
              </a:rPr>
              <a:t>ъп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а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с</a:t>
            </a:r>
            <a:r>
              <a:rPr sz="2000" spc="4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ед</a:t>
            </a:r>
            <a:r>
              <a:rPr sz="2000" spc="-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пр</a:t>
            </a:r>
            <a:r>
              <a:rPr sz="2000" spc="-9" dirty="0" smtClean="0">
                <a:latin typeface="Tahoma"/>
                <a:cs typeface="Tahoma"/>
              </a:rPr>
              <a:t>е</a:t>
            </a:r>
            <a:r>
              <a:rPr sz="2000" spc="0" dirty="0" smtClean="0">
                <a:latin typeface="Tahoma"/>
                <a:cs typeface="Tahoma"/>
              </a:rPr>
              <a:t>т</a:t>
            </a:r>
            <a:r>
              <a:rPr sz="2000" spc="4" dirty="0" smtClean="0">
                <a:latin typeface="Tahoma"/>
                <a:cs typeface="Tahoma"/>
              </a:rPr>
              <a:t>ъ</a:t>
            </a:r>
            <a:r>
              <a:rPr sz="2000" spc="0" dirty="0" smtClean="0">
                <a:latin typeface="Tahoma"/>
                <a:cs typeface="Tahoma"/>
              </a:rPr>
              <a:t>рпяни</a:t>
            </a:r>
            <a:r>
              <a:rPr sz="2000" spc="-3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в </a:t>
            </a:r>
            <a:endParaRPr sz="2000" dirty="0">
              <a:latin typeface="Tahoma"/>
              <a:cs typeface="Tahoma"/>
            </a:endParaRPr>
          </a:p>
          <a:p>
            <a:pPr marL="17272" marR="44608">
              <a:lnSpc>
                <a:spcPts val="2414"/>
              </a:lnSpc>
            </a:pPr>
            <a:r>
              <a:rPr sz="2000" spc="4" dirty="0" smtClean="0">
                <a:latin typeface="Tahoma"/>
                <a:cs typeface="Tahoma"/>
              </a:rPr>
              <a:t>бл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к</a:t>
            </a:r>
            <a:r>
              <a:rPr sz="2000" spc="4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то</a:t>
            </a:r>
            <a:r>
              <a:rPr sz="2000" spc="-14" dirty="0" smtClean="0">
                <a:latin typeface="Tahoma"/>
                <a:cs typeface="Tahoma"/>
              </a:rPr>
              <a:t> </a:t>
            </a:r>
            <a:r>
              <a:rPr sz="2000" spc="4" dirty="0" smtClean="0">
                <a:latin typeface="Tahoma"/>
                <a:cs typeface="Tahoma"/>
              </a:rPr>
              <a:t>м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н</a:t>
            </a:r>
            <a:r>
              <a:rPr sz="2000" spc="4" dirty="0" smtClean="0">
                <a:latin typeface="Tahoma"/>
                <a:cs typeface="Tahoma"/>
              </a:rPr>
              <a:t>ал</a:t>
            </a:r>
            <a:r>
              <a:rPr sz="2000" spc="0" dirty="0" smtClean="0">
                <a:latin typeface="Tahoma"/>
                <a:cs typeface="Tahoma"/>
              </a:rPr>
              <a:t>о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тр</a:t>
            </a:r>
            <a:r>
              <a:rPr sz="2000" spc="4" dirty="0" smtClean="0">
                <a:latin typeface="Tahoma"/>
                <a:cs typeface="Tahoma"/>
              </a:rPr>
              <a:t>ав</a:t>
            </a:r>
            <a:r>
              <a:rPr sz="2000" spc="9" dirty="0" smtClean="0">
                <a:latin typeface="Tahoma"/>
                <a:cs typeface="Tahoma"/>
              </a:rPr>
              <a:t>м</a:t>
            </a:r>
            <a:r>
              <a:rPr sz="2000" spc="-9" dirty="0" smtClean="0">
                <a:latin typeface="Tahoma"/>
                <a:cs typeface="Tahoma"/>
              </a:rPr>
              <a:t>и</a:t>
            </a:r>
            <a:r>
              <a:rPr sz="2000" spc="0" dirty="0" smtClean="0">
                <a:latin typeface="Tahoma"/>
                <a:cs typeface="Tahoma"/>
              </a:rPr>
              <a:t>-</a:t>
            </a:r>
            <a:r>
              <a:rPr sz="2000" spc="-44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</a:t>
            </a:r>
            <a:r>
              <a:rPr sz="2000" spc="4" dirty="0" smtClean="0">
                <a:latin typeface="Tahoma"/>
                <a:cs typeface="Tahoma"/>
              </a:rPr>
              <a:t>Т</a:t>
            </a:r>
            <a:r>
              <a:rPr sz="2000" spc="9" dirty="0" smtClean="0">
                <a:latin typeface="Tahoma"/>
                <a:cs typeface="Tahoma"/>
              </a:rPr>
              <a:t>П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трудова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-4" dirty="0" smtClean="0">
                <a:latin typeface="Tahoma"/>
                <a:cs typeface="Tahoma"/>
              </a:rPr>
              <a:t>з</a:t>
            </a:r>
            <a:r>
              <a:rPr sz="2000" spc="0" dirty="0" smtClean="0">
                <a:latin typeface="Tahoma"/>
                <a:cs typeface="Tahoma"/>
              </a:rPr>
              <a:t>л</a:t>
            </a:r>
            <a:r>
              <a:rPr sz="2000" spc="9" dirty="0" smtClean="0">
                <a:latin typeface="Tahoma"/>
                <a:cs typeface="Tahoma"/>
              </a:rPr>
              <a:t>о</a:t>
            </a:r>
            <a:r>
              <a:rPr sz="2000" spc="0" dirty="0" smtClean="0">
                <a:latin typeface="Tahoma"/>
                <a:cs typeface="Tahoma"/>
              </a:rPr>
              <a:t>по</a:t>
            </a:r>
            <a:r>
              <a:rPr sz="2000" spc="9" dirty="0" smtClean="0">
                <a:latin typeface="Tahoma"/>
                <a:cs typeface="Tahoma"/>
              </a:rPr>
              <a:t>л</a:t>
            </a:r>
            <a:r>
              <a:rPr sz="2000" spc="0" dirty="0" smtClean="0">
                <a:latin typeface="Tahoma"/>
                <a:cs typeface="Tahoma"/>
              </a:rPr>
              <a:t>ук</a:t>
            </a:r>
            <a:r>
              <a:rPr sz="2000" spc="4" dirty="0" smtClean="0">
                <a:latin typeface="Tahoma"/>
                <a:cs typeface="Tahoma"/>
              </a:rPr>
              <a:t>а</a:t>
            </a:r>
            <a:r>
              <a:rPr sz="2000" spc="0" dirty="0" smtClean="0">
                <a:latin typeface="Tahoma"/>
                <a:cs typeface="Tahoma"/>
              </a:rPr>
              <a:t>,</a:t>
            </a:r>
            <a:r>
              <a:rPr sz="2000" spc="-2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п</a:t>
            </a:r>
            <a:r>
              <a:rPr sz="2000" spc="4" dirty="0" smtClean="0">
                <a:latin typeface="Tahoma"/>
                <a:cs typeface="Tahoma"/>
              </a:rPr>
              <a:t>обо</a:t>
            </a:r>
            <a:r>
              <a:rPr sz="2000" spc="0" dirty="0" smtClean="0">
                <a:latin typeface="Tahoma"/>
                <a:cs typeface="Tahoma"/>
              </a:rPr>
              <a:t>й, </a:t>
            </a:r>
            <a:endParaRPr sz="2000" dirty="0">
              <a:latin typeface="Tahoma"/>
              <a:cs typeface="Tahoma"/>
            </a:endParaRPr>
          </a:p>
          <a:p>
            <a:pPr marL="17272" marR="44608">
              <a:lnSpc>
                <a:spcPts val="2414"/>
              </a:lnSpc>
            </a:pPr>
            <a:r>
              <a:rPr sz="2000" spc="0" dirty="0" smtClean="0">
                <a:latin typeface="Tahoma"/>
                <a:cs typeface="Tahoma"/>
              </a:rPr>
              <a:t>би</a:t>
            </a:r>
            <a:r>
              <a:rPr sz="2000" spc="4" dirty="0" smtClean="0">
                <a:latin typeface="Tahoma"/>
                <a:cs typeface="Tahoma"/>
              </a:rPr>
              <a:t>то</a:t>
            </a:r>
            <a:r>
              <a:rPr sz="2000" spc="0" dirty="0" smtClean="0">
                <a:latin typeface="Tahoma"/>
                <a:cs typeface="Tahoma"/>
              </a:rPr>
              <a:t>в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ин</a:t>
            </a:r>
            <a:r>
              <a:rPr sz="2000" spc="-4" dirty="0" smtClean="0">
                <a:latin typeface="Tahoma"/>
                <a:cs typeface="Tahoma"/>
              </a:rPr>
              <a:t>ц</a:t>
            </a:r>
            <a:r>
              <a:rPr sz="2000" spc="0" dirty="0" smtClean="0">
                <a:latin typeface="Tahoma"/>
                <a:cs typeface="Tahoma"/>
              </a:rPr>
              <a:t>и</a:t>
            </a:r>
            <a:r>
              <a:rPr sz="2000" spc="-14" dirty="0" smtClean="0">
                <a:latin typeface="Tahoma"/>
                <a:cs typeface="Tahoma"/>
              </a:rPr>
              <a:t>д</a:t>
            </a:r>
            <a:r>
              <a:rPr sz="2000" spc="0" dirty="0" smtClean="0">
                <a:latin typeface="Tahoma"/>
                <a:cs typeface="Tahoma"/>
              </a:rPr>
              <a:t>ент</a:t>
            </a:r>
            <a:r>
              <a:rPr sz="2000" spc="-19" dirty="0" smtClean="0">
                <a:latin typeface="Tahoma"/>
                <a:cs typeface="Tahoma"/>
              </a:rPr>
              <a:t> </a:t>
            </a:r>
            <a:r>
              <a:rPr sz="2000" spc="0" dirty="0" smtClean="0">
                <a:latin typeface="Tahoma"/>
                <a:cs typeface="Tahoma"/>
              </a:rPr>
              <a:t>и др.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09747" y="3017020"/>
            <a:ext cx="161945" cy="4810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  <a:p>
            <a:pPr marL="12700">
              <a:lnSpc>
                <a:spcPct val="92488"/>
              </a:lnSpc>
              <a:spcBef>
                <a:spcPts val="989"/>
              </a:spcBef>
            </a:pPr>
            <a:r>
              <a:rPr sz="12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09747" y="3867412"/>
            <a:ext cx="161945" cy="4810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  <a:p>
            <a:pPr marL="12700">
              <a:lnSpc>
                <a:spcPct val="92488"/>
              </a:lnSpc>
              <a:spcBef>
                <a:spcPts val="989"/>
              </a:spcBef>
            </a:pPr>
            <a:r>
              <a:rPr sz="12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09747" y="5202436"/>
            <a:ext cx="16194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333CA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5959" y="1341119"/>
            <a:ext cx="359219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6" name="object 6"/>
          <p:cNvSpPr txBox="1"/>
          <p:nvPr/>
        </p:nvSpPr>
        <p:spPr>
          <a:xfrm>
            <a:off x="2325179" y="1341119"/>
            <a:ext cx="184848" cy="555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965959" y="1449323"/>
            <a:ext cx="359219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965959" y="1896617"/>
            <a:ext cx="123443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089403" y="1896617"/>
            <a:ext cx="235775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325179" y="1896617"/>
            <a:ext cx="184848" cy="447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339</TotalTime>
  <Words>1153</Words>
  <Application>Microsoft Office PowerPoint</Application>
  <PresentationFormat>Custom</PresentationFormat>
  <Paragraphs>207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Tahoma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България е на 2 място по смъртност в света за 2016 по данни на Световна книга на фактите на ЦРУ  www.cia.gov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Цената на услугата се формира от: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d-r Mindov</cp:lastModifiedBy>
  <cp:revision>22</cp:revision>
  <dcterms:modified xsi:type="dcterms:W3CDTF">2016-12-17T21:16:23Z</dcterms:modified>
</cp:coreProperties>
</file>